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1" r:id="rId6"/>
    <p:sldId id="260" r:id="rId7"/>
    <p:sldId id="264" r:id="rId8"/>
    <p:sldId id="265" r:id="rId9"/>
    <p:sldId id="266" r:id="rId10"/>
    <p:sldId id="267" r:id="rId11"/>
    <p:sldId id="268" r:id="rId12"/>
    <p:sldId id="270" r:id="rId13"/>
    <p:sldId id="269" r:id="rId14"/>
    <p:sldId id="271" r:id="rId15"/>
    <p:sldId id="272" r:id="rId16"/>
    <p:sldId id="273" r:id="rId17"/>
    <p:sldId id="274" r:id="rId18"/>
    <p:sldId id="276" r:id="rId19"/>
    <p:sldId id="277" r:id="rId20"/>
    <p:sldId id="259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413F30-3FC5-44D2-93A5-36BE0FDFF643}" type="doc">
      <dgm:prSet loTypeId="urn:microsoft.com/office/officeart/2008/layout/VerticalCurvedList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78571C8D-1A41-4D16-9252-BD950D331802}">
      <dgm:prSet phldrT="[文本]" custT="1"/>
      <dgm:spPr/>
      <dgm:t>
        <a:bodyPr/>
        <a:lstStyle/>
        <a:p>
          <a:r>
            <a:rPr lang="en-US" altLang="en-US" sz="3600" dirty="0" smtClean="0">
              <a:latin typeface="楷体" pitchFamily="49" charset="-122"/>
              <a:ea typeface="楷体" pitchFamily="49" charset="-122"/>
            </a:rPr>
            <a:t>1.</a:t>
          </a:r>
          <a:r>
            <a:rPr lang="zh-CN" altLang="en-US" sz="3600" dirty="0" smtClean="0">
              <a:latin typeface="楷体" pitchFamily="49" charset="-122"/>
              <a:ea typeface="楷体" pitchFamily="49" charset="-122"/>
            </a:rPr>
            <a:t>管理体制问题</a:t>
          </a:r>
          <a:endParaRPr lang="zh-CN" altLang="en-US" sz="3600" dirty="0">
            <a:latin typeface="楷体" pitchFamily="49" charset="-122"/>
            <a:ea typeface="楷体" pitchFamily="49" charset="-122"/>
          </a:endParaRPr>
        </a:p>
      </dgm:t>
    </dgm:pt>
    <dgm:pt modelId="{21F337E7-E418-4E36-96B3-61BFA3D86128}" type="parTrans" cxnId="{BB78CC1A-EE14-442F-AF8A-EC4FA085E9D9}">
      <dgm:prSet/>
      <dgm:spPr/>
      <dgm:t>
        <a:bodyPr/>
        <a:lstStyle/>
        <a:p>
          <a:endParaRPr lang="zh-CN" altLang="en-US" sz="1800">
            <a:latin typeface="楷体" pitchFamily="49" charset="-122"/>
            <a:ea typeface="楷体" pitchFamily="49" charset="-122"/>
          </a:endParaRPr>
        </a:p>
      </dgm:t>
    </dgm:pt>
    <dgm:pt modelId="{7F103E8A-B281-4267-ACE5-EF5718448288}" type="sibTrans" cxnId="{BB78CC1A-EE14-442F-AF8A-EC4FA085E9D9}">
      <dgm:prSet/>
      <dgm:spPr/>
      <dgm:t>
        <a:bodyPr/>
        <a:lstStyle/>
        <a:p>
          <a:endParaRPr lang="zh-CN" altLang="en-US" sz="1800">
            <a:latin typeface="楷体" pitchFamily="49" charset="-122"/>
            <a:ea typeface="楷体" pitchFamily="49" charset="-122"/>
          </a:endParaRPr>
        </a:p>
      </dgm:t>
    </dgm:pt>
    <dgm:pt modelId="{C6B17502-DEA1-4F96-AC1F-F7B455447FB4}">
      <dgm:prSet phldrT="[文本]" custT="1"/>
      <dgm:spPr/>
      <dgm:t>
        <a:bodyPr/>
        <a:lstStyle/>
        <a:p>
          <a:r>
            <a:rPr lang="en-US" altLang="en-US" sz="3600" dirty="0" smtClean="0">
              <a:latin typeface="楷体" pitchFamily="49" charset="-122"/>
              <a:ea typeface="楷体" pitchFamily="49" charset="-122"/>
            </a:rPr>
            <a:t>2.</a:t>
          </a:r>
          <a:r>
            <a:rPr lang="zh-CN" altLang="en-US" sz="3600" dirty="0" smtClean="0">
              <a:latin typeface="楷体" pitchFamily="49" charset="-122"/>
              <a:ea typeface="楷体" pitchFamily="49" charset="-122"/>
            </a:rPr>
            <a:t>管理机制问题</a:t>
          </a:r>
          <a:endParaRPr lang="zh-CN" altLang="en-US" sz="3600" dirty="0">
            <a:latin typeface="楷体" pitchFamily="49" charset="-122"/>
            <a:ea typeface="楷体" pitchFamily="49" charset="-122"/>
          </a:endParaRPr>
        </a:p>
      </dgm:t>
    </dgm:pt>
    <dgm:pt modelId="{67DC5C58-AE0E-46AE-AAF2-32CB4BC5B534}" type="parTrans" cxnId="{A666FC04-EBA7-4990-B254-A4A7CFFA6C3D}">
      <dgm:prSet/>
      <dgm:spPr/>
      <dgm:t>
        <a:bodyPr/>
        <a:lstStyle/>
        <a:p>
          <a:endParaRPr lang="zh-CN" altLang="en-US" sz="1800">
            <a:latin typeface="楷体" pitchFamily="49" charset="-122"/>
            <a:ea typeface="楷体" pitchFamily="49" charset="-122"/>
          </a:endParaRPr>
        </a:p>
      </dgm:t>
    </dgm:pt>
    <dgm:pt modelId="{96806853-859E-429E-97A9-A740735481DA}" type="sibTrans" cxnId="{A666FC04-EBA7-4990-B254-A4A7CFFA6C3D}">
      <dgm:prSet/>
      <dgm:spPr/>
      <dgm:t>
        <a:bodyPr/>
        <a:lstStyle/>
        <a:p>
          <a:endParaRPr lang="zh-CN" altLang="en-US" sz="1800">
            <a:latin typeface="楷体" pitchFamily="49" charset="-122"/>
            <a:ea typeface="楷体" pitchFamily="49" charset="-122"/>
          </a:endParaRPr>
        </a:p>
      </dgm:t>
    </dgm:pt>
    <dgm:pt modelId="{59410A1C-997E-43AD-9873-9CAFD1CB36A3}">
      <dgm:prSet phldrT="[文本]" custT="1"/>
      <dgm:spPr/>
      <dgm:t>
        <a:bodyPr/>
        <a:lstStyle/>
        <a:p>
          <a:r>
            <a:rPr lang="en-US" altLang="en-US" sz="3600" dirty="0" smtClean="0">
              <a:latin typeface="楷体" pitchFamily="49" charset="-122"/>
              <a:ea typeface="楷体" pitchFamily="49" charset="-122"/>
            </a:rPr>
            <a:t>3.</a:t>
          </a:r>
          <a:r>
            <a:rPr lang="zh-CN" altLang="en-US" sz="3600" dirty="0" smtClean="0">
              <a:latin typeface="楷体" pitchFamily="49" charset="-122"/>
              <a:ea typeface="楷体" pitchFamily="49" charset="-122"/>
            </a:rPr>
            <a:t>观念问题</a:t>
          </a:r>
          <a:endParaRPr lang="zh-CN" altLang="en-US" sz="3600" dirty="0">
            <a:latin typeface="楷体" pitchFamily="49" charset="-122"/>
            <a:ea typeface="楷体" pitchFamily="49" charset="-122"/>
          </a:endParaRPr>
        </a:p>
      </dgm:t>
    </dgm:pt>
    <dgm:pt modelId="{F3E18A0A-F692-44D1-869C-8D6A93BDA509}" type="parTrans" cxnId="{722860EB-0763-4B6F-BF09-EA88D2598303}">
      <dgm:prSet/>
      <dgm:spPr/>
      <dgm:t>
        <a:bodyPr/>
        <a:lstStyle/>
        <a:p>
          <a:endParaRPr lang="zh-CN" altLang="en-US" sz="1800">
            <a:latin typeface="楷体" pitchFamily="49" charset="-122"/>
            <a:ea typeface="楷体" pitchFamily="49" charset="-122"/>
          </a:endParaRPr>
        </a:p>
      </dgm:t>
    </dgm:pt>
    <dgm:pt modelId="{5FBBE151-001C-454F-93CC-06F67DA87ED3}" type="sibTrans" cxnId="{722860EB-0763-4B6F-BF09-EA88D2598303}">
      <dgm:prSet/>
      <dgm:spPr/>
      <dgm:t>
        <a:bodyPr/>
        <a:lstStyle/>
        <a:p>
          <a:endParaRPr lang="zh-CN" altLang="en-US" sz="1800">
            <a:latin typeface="楷体" pitchFamily="49" charset="-122"/>
            <a:ea typeface="楷体" pitchFamily="49" charset="-122"/>
          </a:endParaRPr>
        </a:p>
      </dgm:t>
    </dgm:pt>
    <dgm:pt modelId="{57228225-0051-4CDC-A30C-87B2C31EC30C}" type="pres">
      <dgm:prSet presAssocID="{98413F30-3FC5-44D2-93A5-36BE0FDFF643}" presName="Name0" presStyleCnt="0">
        <dgm:presLayoutVars>
          <dgm:chMax val="7"/>
          <dgm:chPref val="7"/>
          <dgm:dir/>
        </dgm:presLayoutVars>
      </dgm:prSet>
      <dgm:spPr/>
    </dgm:pt>
    <dgm:pt modelId="{5CF7AE55-E23E-4DF3-928E-93FAB24F7099}" type="pres">
      <dgm:prSet presAssocID="{98413F30-3FC5-44D2-93A5-36BE0FDFF643}" presName="Name1" presStyleCnt="0"/>
      <dgm:spPr/>
    </dgm:pt>
    <dgm:pt modelId="{95E7500D-C84F-4AA3-A629-78D9EFE0EA59}" type="pres">
      <dgm:prSet presAssocID="{98413F30-3FC5-44D2-93A5-36BE0FDFF643}" presName="cycle" presStyleCnt="0"/>
      <dgm:spPr/>
    </dgm:pt>
    <dgm:pt modelId="{48952A1E-6F62-449F-871E-C37DF631E942}" type="pres">
      <dgm:prSet presAssocID="{98413F30-3FC5-44D2-93A5-36BE0FDFF643}" presName="srcNode" presStyleLbl="node1" presStyleIdx="0" presStyleCnt="3"/>
      <dgm:spPr/>
    </dgm:pt>
    <dgm:pt modelId="{10601826-5878-46F6-B33B-407B96322003}" type="pres">
      <dgm:prSet presAssocID="{98413F30-3FC5-44D2-93A5-36BE0FDFF643}" presName="conn" presStyleLbl="parChTrans1D2" presStyleIdx="0" presStyleCnt="1"/>
      <dgm:spPr/>
    </dgm:pt>
    <dgm:pt modelId="{88F0C801-8AAE-461E-ADAF-E1F9CC1E9E39}" type="pres">
      <dgm:prSet presAssocID="{98413F30-3FC5-44D2-93A5-36BE0FDFF643}" presName="extraNode" presStyleLbl="node1" presStyleIdx="0" presStyleCnt="3"/>
      <dgm:spPr/>
    </dgm:pt>
    <dgm:pt modelId="{EA26C419-2A3E-4893-9049-2A7E87787E8D}" type="pres">
      <dgm:prSet presAssocID="{98413F30-3FC5-44D2-93A5-36BE0FDFF643}" presName="dstNode" presStyleLbl="node1" presStyleIdx="0" presStyleCnt="3"/>
      <dgm:spPr/>
    </dgm:pt>
    <dgm:pt modelId="{2CD204D1-D4AD-4BF8-9EC6-4C44D9EB3E2F}" type="pres">
      <dgm:prSet presAssocID="{78571C8D-1A41-4D16-9252-BD950D331802}" presName="text_1" presStyleLbl="node1" presStyleIdx="0" presStyleCnt="3">
        <dgm:presLayoutVars>
          <dgm:bulletEnabled val="1"/>
        </dgm:presLayoutVars>
      </dgm:prSet>
      <dgm:spPr/>
    </dgm:pt>
    <dgm:pt modelId="{A59CF1F4-A780-4B46-8DC8-07C98CCEF9B7}" type="pres">
      <dgm:prSet presAssocID="{78571C8D-1A41-4D16-9252-BD950D331802}" presName="accent_1" presStyleCnt="0"/>
      <dgm:spPr/>
    </dgm:pt>
    <dgm:pt modelId="{6644EEB4-A8DF-4301-81A8-EF16B5043B99}" type="pres">
      <dgm:prSet presAssocID="{78571C8D-1A41-4D16-9252-BD950D331802}" presName="accentRepeatNode" presStyleLbl="solidFgAcc1" presStyleIdx="0" presStyleCnt="3"/>
      <dgm:spPr/>
    </dgm:pt>
    <dgm:pt modelId="{F6BDEAFE-9EB1-4CA1-9081-38B21D9CE215}" type="pres">
      <dgm:prSet presAssocID="{C6B17502-DEA1-4F96-AC1F-F7B455447FB4}" presName="text_2" presStyleLbl="node1" presStyleIdx="1" presStyleCnt="3">
        <dgm:presLayoutVars>
          <dgm:bulletEnabled val="1"/>
        </dgm:presLayoutVars>
      </dgm:prSet>
      <dgm:spPr/>
    </dgm:pt>
    <dgm:pt modelId="{AC6AD7B0-6B3B-4679-BBD7-1B666FED8277}" type="pres">
      <dgm:prSet presAssocID="{C6B17502-DEA1-4F96-AC1F-F7B455447FB4}" presName="accent_2" presStyleCnt="0"/>
      <dgm:spPr/>
    </dgm:pt>
    <dgm:pt modelId="{3BC0EF24-1F4D-483C-8EF3-9B067B8D85E3}" type="pres">
      <dgm:prSet presAssocID="{C6B17502-DEA1-4F96-AC1F-F7B455447FB4}" presName="accentRepeatNode" presStyleLbl="solidFgAcc1" presStyleIdx="1" presStyleCnt="3"/>
      <dgm:spPr/>
    </dgm:pt>
    <dgm:pt modelId="{69AB49AB-030F-44A9-A706-79D3D176B698}" type="pres">
      <dgm:prSet presAssocID="{59410A1C-997E-43AD-9873-9CAFD1CB36A3}" presName="text_3" presStyleLbl="node1" presStyleIdx="2" presStyleCnt="3">
        <dgm:presLayoutVars>
          <dgm:bulletEnabled val="1"/>
        </dgm:presLayoutVars>
      </dgm:prSet>
      <dgm:spPr/>
    </dgm:pt>
    <dgm:pt modelId="{3D404F1C-987F-4B0A-B8A7-BDC742FE0465}" type="pres">
      <dgm:prSet presAssocID="{59410A1C-997E-43AD-9873-9CAFD1CB36A3}" presName="accent_3" presStyleCnt="0"/>
      <dgm:spPr/>
    </dgm:pt>
    <dgm:pt modelId="{2E170A0F-6453-4D88-AA90-80DD277D518E}" type="pres">
      <dgm:prSet presAssocID="{59410A1C-997E-43AD-9873-9CAFD1CB36A3}" presName="accentRepeatNode" presStyleLbl="solidFgAcc1" presStyleIdx="2" presStyleCnt="3"/>
      <dgm:spPr/>
    </dgm:pt>
  </dgm:ptLst>
  <dgm:cxnLst>
    <dgm:cxn modelId="{6E0A8E0F-41FB-4FA3-8B62-77681FA0DA56}" type="presOf" srcId="{C6B17502-DEA1-4F96-AC1F-F7B455447FB4}" destId="{F6BDEAFE-9EB1-4CA1-9081-38B21D9CE215}" srcOrd="0" destOrd="0" presId="urn:microsoft.com/office/officeart/2008/layout/VerticalCurvedList"/>
    <dgm:cxn modelId="{722860EB-0763-4B6F-BF09-EA88D2598303}" srcId="{98413F30-3FC5-44D2-93A5-36BE0FDFF643}" destId="{59410A1C-997E-43AD-9873-9CAFD1CB36A3}" srcOrd="2" destOrd="0" parTransId="{F3E18A0A-F692-44D1-869C-8D6A93BDA509}" sibTransId="{5FBBE151-001C-454F-93CC-06F67DA87ED3}"/>
    <dgm:cxn modelId="{0BF7AFC8-FC66-4255-B666-1203D33996A8}" type="presOf" srcId="{7F103E8A-B281-4267-ACE5-EF5718448288}" destId="{10601826-5878-46F6-B33B-407B96322003}" srcOrd="0" destOrd="0" presId="urn:microsoft.com/office/officeart/2008/layout/VerticalCurvedList"/>
    <dgm:cxn modelId="{A666FC04-EBA7-4990-B254-A4A7CFFA6C3D}" srcId="{98413F30-3FC5-44D2-93A5-36BE0FDFF643}" destId="{C6B17502-DEA1-4F96-AC1F-F7B455447FB4}" srcOrd="1" destOrd="0" parTransId="{67DC5C58-AE0E-46AE-AAF2-32CB4BC5B534}" sibTransId="{96806853-859E-429E-97A9-A740735481DA}"/>
    <dgm:cxn modelId="{1D6027F8-3C34-4022-AB55-1D38A0587015}" type="presOf" srcId="{78571C8D-1A41-4D16-9252-BD950D331802}" destId="{2CD204D1-D4AD-4BF8-9EC6-4C44D9EB3E2F}" srcOrd="0" destOrd="0" presId="urn:microsoft.com/office/officeart/2008/layout/VerticalCurvedList"/>
    <dgm:cxn modelId="{A0498B03-8093-4DCA-B99E-B30FA784E076}" type="presOf" srcId="{98413F30-3FC5-44D2-93A5-36BE0FDFF643}" destId="{57228225-0051-4CDC-A30C-87B2C31EC30C}" srcOrd="0" destOrd="0" presId="urn:microsoft.com/office/officeart/2008/layout/VerticalCurvedList"/>
    <dgm:cxn modelId="{ACE4FD7F-2B56-48F9-A061-A02F6543BFF0}" type="presOf" srcId="{59410A1C-997E-43AD-9873-9CAFD1CB36A3}" destId="{69AB49AB-030F-44A9-A706-79D3D176B698}" srcOrd="0" destOrd="0" presId="urn:microsoft.com/office/officeart/2008/layout/VerticalCurvedList"/>
    <dgm:cxn modelId="{BB78CC1A-EE14-442F-AF8A-EC4FA085E9D9}" srcId="{98413F30-3FC5-44D2-93A5-36BE0FDFF643}" destId="{78571C8D-1A41-4D16-9252-BD950D331802}" srcOrd="0" destOrd="0" parTransId="{21F337E7-E418-4E36-96B3-61BFA3D86128}" sibTransId="{7F103E8A-B281-4267-ACE5-EF5718448288}"/>
    <dgm:cxn modelId="{ED24F274-1F91-49DE-BF3A-70B97D278376}" type="presParOf" srcId="{57228225-0051-4CDC-A30C-87B2C31EC30C}" destId="{5CF7AE55-E23E-4DF3-928E-93FAB24F7099}" srcOrd="0" destOrd="0" presId="urn:microsoft.com/office/officeart/2008/layout/VerticalCurvedList"/>
    <dgm:cxn modelId="{56C3D2C0-256F-4500-832A-2CE11AE5C906}" type="presParOf" srcId="{5CF7AE55-E23E-4DF3-928E-93FAB24F7099}" destId="{95E7500D-C84F-4AA3-A629-78D9EFE0EA59}" srcOrd="0" destOrd="0" presId="urn:microsoft.com/office/officeart/2008/layout/VerticalCurvedList"/>
    <dgm:cxn modelId="{36E40EEC-9B00-4186-A101-B846A951DFCD}" type="presParOf" srcId="{95E7500D-C84F-4AA3-A629-78D9EFE0EA59}" destId="{48952A1E-6F62-449F-871E-C37DF631E942}" srcOrd="0" destOrd="0" presId="urn:microsoft.com/office/officeart/2008/layout/VerticalCurvedList"/>
    <dgm:cxn modelId="{093F0EB9-34EE-4126-882A-F97F6C1589A9}" type="presParOf" srcId="{95E7500D-C84F-4AA3-A629-78D9EFE0EA59}" destId="{10601826-5878-46F6-B33B-407B96322003}" srcOrd="1" destOrd="0" presId="urn:microsoft.com/office/officeart/2008/layout/VerticalCurvedList"/>
    <dgm:cxn modelId="{84DFC8BD-66BD-4F3D-B40B-3975C01B1B82}" type="presParOf" srcId="{95E7500D-C84F-4AA3-A629-78D9EFE0EA59}" destId="{88F0C801-8AAE-461E-ADAF-E1F9CC1E9E39}" srcOrd="2" destOrd="0" presId="urn:microsoft.com/office/officeart/2008/layout/VerticalCurvedList"/>
    <dgm:cxn modelId="{6CA67DC6-CCA4-4871-A0A3-7D76E94B9836}" type="presParOf" srcId="{95E7500D-C84F-4AA3-A629-78D9EFE0EA59}" destId="{EA26C419-2A3E-4893-9049-2A7E87787E8D}" srcOrd="3" destOrd="0" presId="urn:microsoft.com/office/officeart/2008/layout/VerticalCurvedList"/>
    <dgm:cxn modelId="{6E35D53B-04A0-48B5-884C-D8F9A23D617F}" type="presParOf" srcId="{5CF7AE55-E23E-4DF3-928E-93FAB24F7099}" destId="{2CD204D1-D4AD-4BF8-9EC6-4C44D9EB3E2F}" srcOrd="1" destOrd="0" presId="urn:microsoft.com/office/officeart/2008/layout/VerticalCurvedList"/>
    <dgm:cxn modelId="{D1966167-6812-4B0D-ABAC-4D929396D5C5}" type="presParOf" srcId="{5CF7AE55-E23E-4DF3-928E-93FAB24F7099}" destId="{A59CF1F4-A780-4B46-8DC8-07C98CCEF9B7}" srcOrd="2" destOrd="0" presId="urn:microsoft.com/office/officeart/2008/layout/VerticalCurvedList"/>
    <dgm:cxn modelId="{DF574714-7401-4677-9911-53E625E497E9}" type="presParOf" srcId="{A59CF1F4-A780-4B46-8DC8-07C98CCEF9B7}" destId="{6644EEB4-A8DF-4301-81A8-EF16B5043B99}" srcOrd="0" destOrd="0" presId="urn:microsoft.com/office/officeart/2008/layout/VerticalCurvedList"/>
    <dgm:cxn modelId="{DAE71F1C-8C8E-48EE-A0CF-28443E706FF6}" type="presParOf" srcId="{5CF7AE55-E23E-4DF3-928E-93FAB24F7099}" destId="{F6BDEAFE-9EB1-4CA1-9081-38B21D9CE215}" srcOrd="3" destOrd="0" presId="urn:microsoft.com/office/officeart/2008/layout/VerticalCurvedList"/>
    <dgm:cxn modelId="{78F8E885-1C0D-4769-B8B6-028861DF78A9}" type="presParOf" srcId="{5CF7AE55-E23E-4DF3-928E-93FAB24F7099}" destId="{AC6AD7B0-6B3B-4679-BBD7-1B666FED8277}" srcOrd="4" destOrd="0" presId="urn:microsoft.com/office/officeart/2008/layout/VerticalCurvedList"/>
    <dgm:cxn modelId="{584EB935-14B2-4DCF-90BC-8F3B375C8F44}" type="presParOf" srcId="{AC6AD7B0-6B3B-4679-BBD7-1B666FED8277}" destId="{3BC0EF24-1F4D-483C-8EF3-9B067B8D85E3}" srcOrd="0" destOrd="0" presId="urn:microsoft.com/office/officeart/2008/layout/VerticalCurvedList"/>
    <dgm:cxn modelId="{2F2B3624-A999-46ED-9242-11F3D7977023}" type="presParOf" srcId="{5CF7AE55-E23E-4DF3-928E-93FAB24F7099}" destId="{69AB49AB-030F-44A9-A706-79D3D176B698}" srcOrd="5" destOrd="0" presId="urn:microsoft.com/office/officeart/2008/layout/VerticalCurvedList"/>
    <dgm:cxn modelId="{7BEC8F66-644F-48B6-9093-57E48DD9E8A6}" type="presParOf" srcId="{5CF7AE55-E23E-4DF3-928E-93FAB24F7099}" destId="{3D404F1C-987F-4B0A-B8A7-BDC742FE0465}" srcOrd="6" destOrd="0" presId="urn:microsoft.com/office/officeart/2008/layout/VerticalCurvedList"/>
    <dgm:cxn modelId="{EB590D7F-00CD-42D7-9C61-884F818A50B8}" type="presParOf" srcId="{3D404F1C-987F-4B0A-B8A7-BDC742FE0465}" destId="{2E170A0F-6453-4D88-AA90-80DD277D518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9530063-5C9B-4852-AD1D-903D7E0BD91C}" type="doc">
      <dgm:prSet loTypeId="urn:microsoft.com/office/officeart/2005/8/layout/vList2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06A81F20-3E3E-4892-AEEF-E2A4595B88F8}">
      <dgm:prSet phldrT="[文本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altLang="en-US" sz="2800" dirty="0" smtClean="0">
              <a:latin typeface="楷体" pitchFamily="49" charset="-122"/>
              <a:ea typeface="楷体" pitchFamily="49" charset="-122"/>
            </a:rPr>
            <a:t>1.</a:t>
          </a:r>
          <a:r>
            <a:rPr lang="zh-CN" altLang="en-US" sz="2800" dirty="0" smtClean="0">
              <a:latin typeface="楷体" pitchFamily="49" charset="-122"/>
              <a:ea typeface="楷体" pitchFamily="49" charset="-122"/>
            </a:rPr>
            <a:t>管理是为了实现组织未来目标的活动；</a:t>
          </a:r>
        </a:p>
      </dgm:t>
    </dgm:pt>
    <dgm:pt modelId="{E013C1A5-8E7C-4B2F-9A8E-77455DD262F2}" type="parTrans" cxnId="{D08696AD-3888-48F7-B933-93AC47E225B9}">
      <dgm:prSet/>
      <dgm:spPr/>
      <dgm:t>
        <a:bodyPr/>
        <a:lstStyle/>
        <a:p>
          <a:endParaRPr lang="zh-CN" altLang="en-US" sz="2800">
            <a:latin typeface="楷体" pitchFamily="49" charset="-122"/>
            <a:ea typeface="楷体" pitchFamily="49" charset="-122"/>
          </a:endParaRPr>
        </a:p>
      </dgm:t>
    </dgm:pt>
    <dgm:pt modelId="{BE3D2220-FFA6-469B-8411-A3A356859EB0}" type="sibTrans" cxnId="{D08696AD-3888-48F7-B933-93AC47E225B9}">
      <dgm:prSet/>
      <dgm:spPr/>
      <dgm:t>
        <a:bodyPr/>
        <a:lstStyle/>
        <a:p>
          <a:endParaRPr lang="zh-CN" altLang="en-US" sz="2800">
            <a:latin typeface="楷体" pitchFamily="49" charset="-122"/>
            <a:ea typeface="楷体" pitchFamily="49" charset="-122"/>
          </a:endParaRPr>
        </a:p>
      </dgm:t>
    </dgm:pt>
    <dgm:pt modelId="{1CCE1546-B681-45CE-8E64-939F4B9F7E2F}">
      <dgm:prSet phldrT="[文本]" custT="1"/>
      <dgm:spPr/>
      <dgm:t>
        <a:bodyPr/>
        <a:lstStyle/>
        <a:p>
          <a:endParaRPr lang="zh-CN" altLang="en-US" sz="2800" dirty="0">
            <a:latin typeface="楷体" pitchFamily="49" charset="-122"/>
            <a:ea typeface="楷体" pitchFamily="49" charset="-122"/>
          </a:endParaRPr>
        </a:p>
      </dgm:t>
    </dgm:pt>
    <dgm:pt modelId="{DD9EEAD6-2D21-459B-B291-6F504F9B45D8}" type="parTrans" cxnId="{A42B4768-B64E-4C23-90FA-52D8396049B2}">
      <dgm:prSet/>
      <dgm:spPr/>
      <dgm:t>
        <a:bodyPr/>
        <a:lstStyle/>
        <a:p>
          <a:endParaRPr lang="zh-CN" altLang="en-US" sz="2800">
            <a:latin typeface="楷体" pitchFamily="49" charset="-122"/>
            <a:ea typeface="楷体" pitchFamily="49" charset="-122"/>
          </a:endParaRPr>
        </a:p>
      </dgm:t>
    </dgm:pt>
    <dgm:pt modelId="{F1CB443C-57A0-4EC5-A4CB-D93AAF8584AE}" type="sibTrans" cxnId="{A42B4768-B64E-4C23-90FA-52D8396049B2}">
      <dgm:prSet/>
      <dgm:spPr/>
      <dgm:t>
        <a:bodyPr/>
        <a:lstStyle/>
        <a:p>
          <a:endParaRPr lang="zh-CN" altLang="en-US" sz="2800">
            <a:latin typeface="楷体" pitchFamily="49" charset="-122"/>
            <a:ea typeface="楷体" pitchFamily="49" charset="-122"/>
          </a:endParaRPr>
        </a:p>
      </dgm:t>
    </dgm:pt>
    <dgm:pt modelId="{19D53515-632B-4A53-AFA4-829E67CE5DC3}">
      <dgm:prSet custT="1"/>
      <dgm:spPr/>
      <dgm:t>
        <a:bodyPr/>
        <a:lstStyle/>
        <a:p>
          <a:r>
            <a:rPr lang="en-US" altLang="en-US" sz="2800" dirty="0" smtClean="0">
              <a:latin typeface="楷体" pitchFamily="49" charset="-122"/>
              <a:ea typeface="楷体" pitchFamily="49" charset="-122"/>
            </a:rPr>
            <a:t>2.</a:t>
          </a:r>
          <a:r>
            <a:rPr lang="zh-CN" altLang="en-US" sz="2800" dirty="0" smtClean="0">
              <a:latin typeface="楷体" pitchFamily="49" charset="-122"/>
              <a:ea typeface="楷体" pitchFamily="49" charset="-122"/>
            </a:rPr>
            <a:t>管理的工作本质是协调；</a:t>
          </a:r>
          <a:endParaRPr lang="zh-CN" altLang="en-US" sz="2800" dirty="0">
            <a:latin typeface="楷体" pitchFamily="49" charset="-122"/>
            <a:ea typeface="楷体" pitchFamily="49" charset="-122"/>
          </a:endParaRPr>
        </a:p>
      </dgm:t>
    </dgm:pt>
    <dgm:pt modelId="{1B8C0C3D-2B17-4A7B-86EB-690A5A08332B}" type="parTrans" cxnId="{492D8739-1C55-4E99-A30B-9E29812254AF}">
      <dgm:prSet/>
      <dgm:spPr/>
      <dgm:t>
        <a:bodyPr/>
        <a:lstStyle/>
        <a:p>
          <a:endParaRPr lang="zh-CN" altLang="en-US" sz="2800">
            <a:latin typeface="楷体" pitchFamily="49" charset="-122"/>
            <a:ea typeface="楷体" pitchFamily="49" charset="-122"/>
          </a:endParaRPr>
        </a:p>
      </dgm:t>
    </dgm:pt>
    <dgm:pt modelId="{56A68D14-D6D4-464B-BFBC-E73D1DADCCE0}" type="sibTrans" cxnId="{492D8739-1C55-4E99-A30B-9E29812254AF}">
      <dgm:prSet/>
      <dgm:spPr/>
      <dgm:t>
        <a:bodyPr/>
        <a:lstStyle/>
        <a:p>
          <a:endParaRPr lang="zh-CN" altLang="en-US" sz="2800">
            <a:latin typeface="楷体" pitchFamily="49" charset="-122"/>
            <a:ea typeface="楷体" pitchFamily="49" charset="-122"/>
          </a:endParaRPr>
        </a:p>
      </dgm:t>
    </dgm:pt>
    <dgm:pt modelId="{DC04730D-407F-4852-AD87-B2D23D990B04}">
      <dgm:prSet custT="1"/>
      <dgm:spPr/>
      <dgm:t>
        <a:bodyPr/>
        <a:lstStyle/>
        <a:p>
          <a:r>
            <a:rPr lang="en-US" altLang="en-US" sz="2800" dirty="0" smtClean="0">
              <a:latin typeface="楷体" pitchFamily="49" charset="-122"/>
              <a:ea typeface="楷体" pitchFamily="49" charset="-122"/>
            </a:rPr>
            <a:t>3.</a:t>
          </a:r>
          <a:r>
            <a:rPr lang="zh-CN" altLang="en-US" sz="2800" dirty="0" smtClean="0">
              <a:latin typeface="楷体" pitchFamily="49" charset="-122"/>
              <a:ea typeface="楷体" pitchFamily="49" charset="-122"/>
            </a:rPr>
            <a:t>管理工作存在于组织中；</a:t>
          </a:r>
          <a:endParaRPr lang="zh-CN" altLang="en-US" sz="2800" dirty="0">
            <a:latin typeface="楷体" pitchFamily="49" charset="-122"/>
            <a:ea typeface="楷体" pitchFamily="49" charset="-122"/>
          </a:endParaRPr>
        </a:p>
      </dgm:t>
    </dgm:pt>
    <dgm:pt modelId="{6DBEFB95-5330-436A-90BE-1B89BF2CA006}" type="parTrans" cxnId="{0AF2347D-11CB-4D12-BAFA-BFBD0BD25B0B}">
      <dgm:prSet/>
      <dgm:spPr/>
      <dgm:t>
        <a:bodyPr/>
        <a:lstStyle/>
        <a:p>
          <a:endParaRPr lang="zh-CN" altLang="en-US" sz="2800">
            <a:latin typeface="楷体" pitchFamily="49" charset="-122"/>
            <a:ea typeface="楷体" pitchFamily="49" charset="-122"/>
          </a:endParaRPr>
        </a:p>
      </dgm:t>
    </dgm:pt>
    <dgm:pt modelId="{B1C13347-EFEF-4412-887C-5FD3A3170841}" type="sibTrans" cxnId="{0AF2347D-11CB-4D12-BAFA-BFBD0BD25B0B}">
      <dgm:prSet/>
      <dgm:spPr/>
      <dgm:t>
        <a:bodyPr/>
        <a:lstStyle/>
        <a:p>
          <a:endParaRPr lang="zh-CN" altLang="en-US" sz="2800">
            <a:latin typeface="楷体" pitchFamily="49" charset="-122"/>
            <a:ea typeface="楷体" pitchFamily="49" charset="-122"/>
          </a:endParaRPr>
        </a:p>
      </dgm:t>
    </dgm:pt>
    <dgm:pt modelId="{C9C30D7A-5CB0-445F-8EF4-FF193282F482}">
      <dgm:prSet custT="1"/>
      <dgm:spPr/>
      <dgm:t>
        <a:bodyPr/>
        <a:lstStyle/>
        <a:p>
          <a:r>
            <a:rPr lang="en-US" altLang="en-US" sz="2800" dirty="0" smtClean="0">
              <a:latin typeface="楷体" pitchFamily="49" charset="-122"/>
              <a:ea typeface="楷体" pitchFamily="49" charset="-122"/>
            </a:rPr>
            <a:t>4.</a:t>
          </a:r>
          <a:r>
            <a:rPr lang="zh-CN" altLang="en-US" sz="2800" dirty="0" smtClean="0">
              <a:latin typeface="楷体" pitchFamily="49" charset="-122"/>
              <a:ea typeface="楷体" pitchFamily="49" charset="-122"/>
            </a:rPr>
            <a:t>管理工作的重点是对人进行管理。</a:t>
          </a:r>
          <a:endParaRPr lang="zh-CN" altLang="en-US" sz="2800" dirty="0">
            <a:latin typeface="楷体" pitchFamily="49" charset="-122"/>
            <a:ea typeface="楷体" pitchFamily="49" charset="-122"/>
          </a:endParaRPr>
        </a:p>
      </dgm:t>
    </dgm:pt>
    <dgm:pt modelId="{C76C2240-1DB1-4380-A09D-1E983A28FA61}" type="parTrans" cxnId="{0D08D346-852F-4B2D-8F53-C503EB26B202}">
      <dgm:prSet/>
      <dgm:spPr/>
      <dgm:t>
        <a:bodyPr/>
        <a:lstStyle/>
        <a:p>
          <a:endParaRPr lang="zh-CN" altLang="en-US" sz="2800">
            <a:latin typeface="楷体" pitchFamily="49" charset="-122"/>
            <a:ea typeface="楷体" pitchFamily="49" charset="-122"/>
          </a:endParaRPr>
        </a:p>
      </dgm:t>
    </dgm:pt>
    <dgm:pt modelId="{77617AEF-BFB3-417A-B839-4F82BB94E6EA}" type="sibTrans" cxnId="{0D08D346-852F-4B2D-8F53-C503EB26B202}">
      <dgm:prSet/>
      <dgm:spPr/>
      <dgm:t>
        <a:bodyPr/>
        <a:lstStyle/>
        <a:p>
          <a:endParaRPr lang="zh-CN" altLang="en-US" sz="2800">
            <a:latin typeface="楷体" pitchFamily="49" charset="-122"/>
            <a:ea typeface="楷体" pitchFamily="49" charset="-122"/>
          </a:endParaRPr>
        </a:p>
      </dgm:t>
    </dgm:pt>
    <dgm:pt modelId="{299AA625-C9C7-4D53-AEA8-807BB8F6076B}" type="pres">
      <dgm:prSet presAssocID="{B9530063-5C9B-4852-AD1D-903D7E0BD91C}" presName="linear" presStyleCnt="0">
        <dgm:presLayoutVars>
          <dgm:animLvl val="lvl"/>
          <dgm:resizeHandles val="exact"/>
        </dgm:presLayoutVars>
      </dgm:prSet>
      <dgm:spPr/>
    </dgm:pt>
    <dgm:pt modelId="{A2C10DB3-68C8-4B2F-BAA1-538646952F3A}" type="pres">
      <dgm:prSet presAssocID="{06A81F20-3E3E-4892-AEEF-E2A4595B88F8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55B4A91-BC99-4785-AF79-41927490DF5C}" type="pres">
      <dgm:prSet presAssocID="{06A81F20-3E3E-4892-AEEF-E2A4595B88F8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F5E6005-2B30-48BE-9944-8E11256187D8}" type="pres">
      <dgm:prSet presAssocID="{DC04730D-407F-4852-AD87-B2D23D990B04}" presName="parentText" presStyleLbl="node1" presStyleIdx="1" presStyleCnt="4" custLinFactY="4482" custLinFactNeighborX="1016" custLinFactNeighborY="100000">
        <dgm:presLayoutVars>
          <dgm:chMax val="0"/>
          <dgm:bulletEnabled val="1"/>
        </dgm:presLayoutVars>
      </dgm:prSet>
      <dgm:spPr/>
    </dgm:pt>
    <dgm:pt modelId="{9E9F0372-5C2A-41DA-AC06-24360410DA90}" type="pres">
      <dgm:prSet presAssocID="{B1C13347-EFEF-4412-887C-5FD3A3170841}" presName="spacer" presStyleCnt="0"/>
      <dgm:spPr/>
    </dgm:pt>
    <dgm:pt modelId="{47206541-A379-4437-B190-E02314F773EC}" type="pres">
      <dgm:prSet presAssocID="{19D53515-632B-4A53-AFA4-829E67CE5DC3}" presName="parentText" presStyleLbl="node1" presStyleIdx="2" presStyleCnt="4" custLinFactY="-167325" custLinFactNeighborX="-1016" custLinFactNeighborY="-200000">
        <dgm:presLayoutVars>
          <dgm:chMax val="0"/>
          <dgm:bulletEnabled val="1"/>
        </dgm:presLayoutVars>
      </dgm:prSet>
      <dgm:spPr/>
    </dgm:pt>
    <dgm:pt modelId="{28375AD4-82B4-41C7-94A2-D3C290C33EAC}" type="pres">
      <dgm:prSet presAssocID="{56A68D14-D6D4-464B-BFBC-E73D1DADCCE0}" presName="spacer" presStyleCnt="0"/>
      <dgm:spPr/>
    </dgm:pt>
    <dgm:pt modelId="{538715AE-2E6A-4428-B274-DF6659EB9902}" type="pres">
      <dgm:prSet presAssocID="{C9C30D7A-5CB0-445F-8EF4-FF193282F482}" presName="parentText" presStyleLbl="node1" presStyleIdx="3" presStyleCnt="4" custLinFactY="-92943" custLinFactNeighborX="-1016" custLinFactNeighborY="-100000">
        <dgm:presLayoutVars>
          <dgm:chMax val="0"/>
          <dgm:bulletEnabled val="1"/>
        </dgm:presLayoutVars>
      </dgm:prSet>
      <dgm:spPr/>
    </dgm:pt>
  </dgm:ptLst>
  <dgm:cxnLst>
    <dgm:cxn modelId="{AE699BE0-C5D5-4B10-940D-A0E47AA58EB1}" type="presOf" srcId="{B9530063-5C9B-4852-AD1D-903D7E0BD91C}" destId="{299AA625-C9C7-4D53-AEA8-807BB8F6076B}" srcOrd="0" destOrd="0" presId="urn:microsoft.com/office/officeart/2005/8/layout/vList2"/>
    <dgm:cxn modelId="{4FE4CA3F-CA22-4886-8689-CCD381839A84}" type="presOf" srcId="{C9C30D7A-5CB0-445F-8EF4-FF193282F482}" destId="{538715AE-2E6A-4428-B274-DF6659EB9902}" srcOrd="0" destOrd="0" presId="urn:microsoft.com/office/officeart/2005/8/layout/vList2"/>
    <dgm:cxn modelId="{E743619F-6742-4A23-B499-49E524586C7A}" type="presOf" srcId="{DC04730D-407F-4852-AD87-B2D23D990B04}" destId="{0F5E6005-2B30-48BE-9944-8E11256187D8}" srcOrd="0" destOrd="0" presId="urn:microsoft.com/office/officeart/2005/8/layout/vList2"/>
    <dgm:cxn modelId="{0D08D346-852F-4B2D-8F53-C503EB26B202}" srcId="{B9530063-5C9B-4852-AD1D-903D7E0BD91C}" destId="{C9C30D7A-5CB0-445F-8EF4-FF193282F482}" srcOrd="3" destOrd="0" parTransId="{C76C2240-1DB1-4380-A09D-1E983A28FA61}" sibTransId="{77617AEF-BFB3-417A-B839-4F82BB94E6EA}"/>
    <dgm:cxn modelId="{492D8739-1C55-4E99-A30B-9E29812254AF}" srcId="{B9530063-5C9B-4852-AD1D-903D7E0BD91C}" destId="{19D53515-632B-4A53-AFA4-829E67CE5DC3}" srcOrd="2" destOrd="0" parTransId="{1B8C0C3D-2B17-4A7B-86EB-690A5A08332B}" sibTransId="{56A68D14-D6D4-464B-BFBC-E73D1DADCCE0}"/>
    <dgm:cxn modelId="{D08696AD-3888-48F7-B933-93AC47E225B9}" srcId="{B9530063-5C9B-4852-AD1D-903D7E0BD91C}" destId="{06A81F20-3E3E-4892-AEEF-E2A4595B88F8}" srcOrd="0" destOrd="0" parTransId="{E013C1A5-8E7C-4B2F-9A8E-77455DD262F2}" sibTransId="{BE3D2220-FFA6-469B-8411-A3A356859EB0}"/>
    <dgm:cxn modelId="{3FE2E3DC-0FF0-4C3C-A64F-740C84D0F7B7}" type="presOf" srcId="{19D53515-632B-4A53-AFA4-829E67CE5DC3}" destId="{47206541-A379-4437-B190-E02314F773EC}" srcOrd="0" destOrd="0" presId="urn:microsoft.com/office/officeart/2005/8/layout/vList2"/>
    <dgm:cxn modelId="{3CFDABFD-762A-4DAC-94E4-59FEDC25663E}" type="presOf" srcId="{06A81F20-3E3E-4892-AEEF-E2A4595B88F8}" destId="{A2C10DB3-68C8-4B2F-BAA1-538646952F3A}" srcOrd="0" destOrd="0" presId="urn:microsoft.com/office/officeart/2005/8/layout/vList2"/>
    <dgm:cxn modelId="{0AF2347D-11CB-4D12-BAFA-BFBD0BD25B0B}" srcId="{B9530063-5C9B-4852-AD1D-903D7E0BD91C}" destId="{DC04730D-407F-4852-AD87-B2D23D990B04}" srcOrd="1" destOrd="0" parTransId="{6DBEFB95-5330-436A-90BE-1B89BF2CA006}" sibTransId="{B1C13347-EFEF-4412-887C-5FD3A3170841}"/>
    <dgm:cxn modelId="{A42B4768-B64E-4C23-90FA-52D8396049B2}" srcId="{06A81F20-3E3E-4892-AEEF-E2A4595B88F8}" destId="{1CCE1546-B681-45CE-8E64-939F4B9F7E2F}" srcOrd="0" destOrd="0" parTransId="{DD9EEAD6-2D21-459B-B291-6F504F9B45D8}" sibTransId="{F1CB443C-57A0-4EC5-A4CB-D93AAF8584AE}"/>
    <dgm:cxn modelId="{CB0AE678-6239-43EF-872B-02B935E4FB4C}" type="presOf" srcId="{1CCE1546-B681-45CE-8E64-939F4B9F7E2F}" destId="{555B4A91-BC99-4785-AF79-41927490DF5C}" srcOrd="0" destOrd="0" presId="urn:microsoft.com/office/officeart/2005/8/layout/vList2"/>
    <dgm:cxn modelId="{B17AAFFC-4AE8-4F0E-A885-8AE318939A1B}" type="presParOf" srcId="{299AA625-C9C7-4D53-AEA8-807BB8F6076B}" destId="{A2C10DB3-68C8-4B2F-BAA1-538646952F3A}" srcOrd="0" destOrd="0" presId="urn:microsoft.com/office/officeart/2005/8/layout/vList2"/>
    <dgm:cxn modelId="{B6DF990F-BA08-499E-9E32-F836ED5268D8}" type="presParOf" srcId="{299AA625-C9C7-4D53-AEA8-807BB8F6076B}" destId="{555B4A91-BC99-4785-AF79-41927490DF5C}" srcOrd="1" destOrd="0" presId="urn:microsoft.com/office/officeart/2005/8/layout/vList2"/>
    <dgm:cxn modelId="{8511EAEE-7651-492E-AC8B-A20A66BC1327}" type="presParOf" srcId="{299AA625-C9C7-4D53-AEA8-807BB8F6076B}" destId="{0F5E6005-2B30-48BE-9944-8E11256187D8}" srcOrd="2" destOrd="0" presId="urn:microsoft.com/office/officeart/2005/8/layout/vList2"/>
    <dgm:cxn modelId="{1F3BCF75-F318-4130-A676-939AD094F295}" type="presParOf" srcId="{299AA625-C9C7-4D53-AEA8-807BB8F6076B}" destId="{9E9F0372-5C2A-41DA-AC06-24360410DA90}" srcOrd="3" destOrd="0" presId="urn:microsoft.com/office/officeart/2005/8/layout/vList2"/>
    <dgm:cxn modelId="{D70AACC6-7988-4B3B-A270-268C9386BECD}" type="presParOf" srcId="{299AA625-C9C7-4D53-AEA8-807BB8F6076B}" destId="{47206541-A379-4437-B190-E02314F773EC}" srcOrd="4" destOrd="0" presId="urn:microsoft.com/office/officeart/2005/8/layout/vList2"/>
    <dgm:cxn modelId="{013F9DA5-71BE-4EB7-BE79-DC5D63E3C330}" type="presParOf" srcId="{299AA625-C9C7-4D53-AEA8-807BB8F6076B}" destId="{28375AD4-82B4-41C7-94A2-D3C290C33EAC}" srcOrd="5" destOrd="0" presId="urn:microsoft.com/office/officeart/2005/8/layout/vList2"/>
    <dgm:cxn modelId="{A655894D-ADF9-4B6C-8B51-494139F54C40}" type="presParOf" srcId="{299AA625-C9C7-4D53-AEA8-807BB8F6076B}" destId="{538715AE-2E6A-4428-B274-DF6659EB9902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D2C21C5-908A-4CBE-8C49-118C6639BA66}" type="doc">
      <dgm:prSet loTypeId="urn:microsoft.com/office/officeart/2005/8/layout/chevron1" loCatId="process" qsTypeId="urn:microsoft.com/office/officeart/2005/8/quickstyle/3d2" qsCatId="3D" csTypeId="urn:microsoft.com/office/officeart/2005/8/colors/colorful5" csCatId="colorful" phldr="1"/>
      <dgm:spPr/>
    </dgm:pt>
    <dgm:pt modelId="{D23E9764-944A-43EC-93F1-6453E2E1185C}">
      <dgm:prSet custT="1"/>
      <dgm:spPr/>
      <dgm:t>
        <a:bodyPr/>
        <a:lstStyle/>
        <a:p>
          <a:r>
            <a:rPr lang="zh-CN" altLang="en-US" sz="2400" b="1" dirty="0" smtClean="0">
              <a:latin typeface="楷体" pitchFamily="49" charset="-122"/>
              <a:ea typeface="楷体" pitchFamily="49" charset="-122"/>
            </a:rPr>
            <a:t>管理主体</a:t>
          </a:r>
          <a:endParaRPr lang="zh-CN" altLang="en-US" sz="2400" b="1" dirty="0">
            <a:latin typeface="楷体" pitchFamily="49" charset="-122"/>
            <a:ea typeface="楷体" pitchFamily="49" charset="-122"/>
          </a:endParaRPr>
        </a:p>
      </dgm:t>
    </dgm:pt>
    <dgm:pt modelId="{45727259-141E-4D53-AB24-5009DAD8E0B3}" type="parTrans" cxnId="{E1D53927-9203-4790-9DCE-0C0DE9A72A92}">
      <dgm:prSet/>
      <dgm:spPr/>
      <dgm:t>
        <a:bodyPr/>
        <a:lstStyle/>
        <a:p>
          <a:endParaRPr lang="zh-CN" altLang="en-US" sz="2000" b="1">
            <a:latin typeface="楷体" pitchFamily="49" charset="-122"/>
            <a:ea typeface="楷体" pitchFamily="49" charset="-122"/>
          </a:endParaRPr>
        </a:p>
      </dgm:t>
    </dgm:pt>
    <dgm:pt modelId="{98DDEB02-483E-4E8C-9CA3-5268088DEC15}" type="sibTrans" cxnId="{E1D53927-9203-4790-9DCE-0C0DE9A72A92}">
      <dgm:prSet/>
      <dgm:spPr/>
      <dgm:t>
        <a:bodyPr/>
        <a:lstStyle/>
        <a:p>
          <a:endParaRPr lang="zh-CN" altLang="en-US" sz="2000" b="1">
            <a:latin typeface="楷体" pitchFamily="49" charset="-122"/>
            <a:ea typeface="楷体" pitchFamily="49" charset="-122"/>
          </a:endParaRPr>
        </a:p>
      </dgm:t>
    </dgm:pt>
    <dgm:pt modelId="{4B4A50CE-8150-4E81-80B8-A0574A142C09}">
      <dgm:prSet custT="1"/>
      <dgm:spPr/>
      <dgm:t>
        <a:bodyPr/>
        <a:lstStyle/>
        <a:p>
          <a:r>
            <a:rPr lang="zh-CN" altLang="en-US" sz="2400" b="1" smtClean="0">
              <a:latin typeface="楷体" pitchFamily="49" charset="-122"/>
              <a:ea typeface="楷体" pitchFamily="49" charset="-122"/>
            </a:rPr>
            <a:t>管理客体 </a:t>
          </a:r>
          <a:endParaRPr lang="zh-CN" altLang="en-US" sz="2400" b="1">
            <a:latin typeface="楷体" pitchFamily="49" charset="-122"/>
            <a:ea typeface="楷体" pitchFamily="49" charset="-122"/>
          </a:endParaRPr>
        </a:p>
      </dgm:t>
    </dgm:pt>
    <dgm:pt modelId="{F1B15095-8FBB-4360-A967-02EC6F4C5073}" type="parTrans" cxnId="{5E67BDDD-F47C-4F7F-A76C-9470276CD4FC}">
      <dgm:prSet/>
      <dgm:spPr/>
      <dgm:t>
        <a:bodyPr/>
        <a:lstStyle/>
        <a:p>
          <a:endParaRPr lang="zh-CN" altLang="en-US" sz="2000" b="1">
            <a:latin typeface="楷体" pitchFamily="49" charset="-122"/>
            <a:ea typeface="楷体" pitchFamily="49" charset="-122"/>
          </a:endParaRPr>
        </a:p>
      </dgm:t>
    </dgm:pt>
    <dgm:pt modelId="{CA6FBA54-0947-45E8-AF42-456E9E6AC128}" type="sibTrans" cxnId="{5E67BDDD-F47C-4F7F-A76C-9470276CD4FC}">
      <dgm:prSet/>
      <dgm:spPr/>
      <dgm:t>
        <a:bodyPr/>
        <a:lstStyle/>
        <a:p>
          <a:endParaRPr lang="zh-CN" altLang="en-US" sz="2000" b="1">
            <a:latin typeface="楷体" pitchFamily="49" charset="-122"/>
            <a:ea typeface="楷体" pitchFamily="49" charset="-122"/>
          </a:endParaRPr>
        </a:p>
      </dgm:t>
    </dgm:pt>
    <dgm:pt modelId="{9545B951-818C-4C7E-A639-2400DE7381B1}">
      <dgm:prSet custT="1"/>
      <dgm:spPr/>
      <dgm:t>
        <a:bodyPr/>
        <a:lstStyle/>
        <a:p>
          <a:r>
            <a:rPr lang="zh-CN" altLang="en-US" sz="2400" b="1" dirty="0" smtClean="0">
              <a:latin typeface="楷体" pitchFamily="49" charset="-122"/>
              <a:ea typeface="楷体" pitchFamily="49" charset="-122"/>
            </a:rPr>
            <a:t>组织目的 </a:t>
          </a:r>
          <a:endParaRPr lang="zh-CN" altLang="en-US" sz="2400" b="1" dirty="0">
            <a:latin typeface="楷体" pitchFamily="49" charset="-122"/>
            <a:ea typeface="楷体" pitchFamily="49" charset="-122"/>
          </a:endParaRPr>
        </a:p>
      </dgm:t>
    </dgm:pt>
    <dgm:pt modelId="{0A65FADA-85FD-44E1-84C2-3BB8CC0EBDE8}" type="parTrans" cxnId="{201671AD-F56F-481F-B2FA-C68F8755A6CC}">
      <dgm:prSet/>
      <dgm:spPr/>
      <dgm:t>
        <a:bodyPr/>
        <a:lstStyle/>
        <a:p>
          <a:endParaRPr lang="zh-CN" altLang="en-US" sz="2000" b="1">
            <a:latin typeface="楷体" pitchFamily="49" charset="-122"/>
            <a:ea typeface="楷体" pitchFamily="49" charset="-122"/>
          </a:endParaRPr>
        </a:p>
      </dgm:t>
    </dgm:pt>
    <dgm:pt modelId="{23E5DF87-EBE2-400C-A9EA-444E2A627CDF}" type="sibTrans" cxnId="{201671AD-F56F-481F-B2FA-C68F8755A6CC}">
      <dgm:prSet/>
      <dgm:spPr/>
      <dgm:t>
        <a:bodyPr/>
        <a:lstStyle/>
        <a:p>
          <a:endParaRPr lang="zh-CN" altLang="en-US" sz="2000" b="1">
            <a:latin typeface="楷体" pitchFamily="49" charset="-122"/>
            <a:ea typeface="楷体" pitchFamily="49" charset="-122"/>
          </a:endParaRPr>
        </a:p>
      </dgm:t>
    </dgm:pt>
    <dgm:pt modelId="{F17F648D-7903-4EEA-9644-C56B100FDB6C}">
      <dgm:prSet custT="1"/>
      <dgm:spPr/>
      <dgm:t>
        <a:bodyPr/>
        <a:lstStyle/>
        <a:p>
          <a:r>
            <a:rPr lang="zh-CN" altLang="en-US" sz="2400" b="1" dirty="0" smtClean="0">
              <a:latin typeface="楷体" pitchFamily="49" charset="-122"/>
              <a:ea typeface="楷体" pitchFamily="49" charset="-122"/>
            </a:rPr>
            <a:t>组织环境</a:t>
          </a:r>
        </a:p>
      </dgm:t>
    </dgm:pt>
    <dgm:pt modelId="{4BD3686F-AA5C-4127-9582-7D688DCD75E5}" type="parTrans" cxnId="{D1478E23-6BFC-439D-BAF1-8B9D51815AAA}">
      <dgm:prSet/>
      <dgm:spPr/>
      <dgm:t>
        <a:bodyPr/>
        <a:lstStyle/>
        <a:p>
          <a:endParaRPr lang="zh-CN" altLang="en-US" sz="2000" b="1">
            <a:latin typeface="楷体" pitchFamily="49" charset="-122"/>
            <a:ea typeface="楷体" pitchFamily="49" charset="-122"/>
          </a:endParaRPr>
        </a:p>
      </dgm:t>
    </dgm:pt>
    <dgm:pt modelId="{C72E69EB-A77F-4352-AA01-82D9A8BC906A}" type="sibTrans" cxnId="{D1478E23-6BFC-439D-BAF1-8B9D51815AAA}">
      <dgm:prSet/>
      <dgm:spPr/>
      <dgm:t>
        <a:bodyPr/>
        <a:lstStyle/>
        <a:p>
          <a:endParaRPr lang="zh-CN" altLang="en-US" sz="2000" b="1">
            <a:latin typeface="楷体" pitchFamily="49" charset="-122"/>
            <a:ea typeface="楷体" pitchFamily="49" charset="-122"/>
          </a:endParaRPr>
        </a:p>
      </dgm:t>
    </dgm:pt>
    <dgm:pt modelId="{849877C2-0362-48BD-AF66-DBEE489B4E8F}" type="pres">
      <dgm:prSet presAssocID="{1D2C21C5-908A-4CBE-8C49-118C6639BA66}" presName="Name0" presStyleCnt="0">
        <dgm:presLayoutVars>
          <dgm:dir/>
          <dgm:animLvl val="lvl"/>
          <dgm:resizeHandles val="exact"/>
        </dgm:presLayoutVars>
      </dgm:prSet>
      <dgm:spPr/>
    </dgm:pt>
    <dgm:pt modelId="{6F139867-F5D8-4AFF-B138-128EC9BFE7B0}" type="pres">
      <dgm:prSet presAssocID="{D23E9764-944A-43EC-93F1-6453E2E1185C}" presName="parTxOnly" presStyleLbl="node1" presStyleIdx="0" presStyleCnt="4" custScaleY="137719">
        <dgm:presLayoutVars>
          <dgm:chMax val="0"/>
          <dgm:chPref val="0"/>
          <dgm:bulletEnabled val="1"/>
        </dgm:presLayoutVars>
      </dgm:prSet>
      <dgm:spPr/>
    </dgm:pt>
    <dgm:pt modelId="{33478AF3-3888-4FAC-8FDA-E648717FA05B}" type="pres">
      <dgm:prSet presAssocID="{98DDEB02-483E-4E8C-9CA3-5268088DEC15}" presName="parTxOnlySpace" presStyleCnt="0"/>
      <dgm:spPr/>
    </dgm:pt>
    <dgm:pt modelId="{619DD1AB-78D4-44FE-8D70-E98997ADAEEF}" type="pres">
      <dgm:prSet presAssocID="{4B4A50CE-8150-4E81-80B8-A0574A142C09}" presName="parTxOnly" presStyleLbl="node1" presStyleIdx="1" presStyleCnt="4" custScaleY="137719">
        <dgm:presLayoutVars>
          <dgm:chMax val="0"/>
          <dgm:chPref val="0"/>
          <dgm:bulletEnabled val="1"/>
        </dgm:presLayoutVars>
      </dgm:prSet>
      <dgm:spPr/>
    </dgm:pt>
    <dgm:pt modelId="{2EE2F4AB-2F33-4F46-875A-18FB10936193}" type="pres">
      <dgm:prSet presAssocID="{CA6FBA54-0947-45E8-AF42-456E9E6AC128}" presName="parTxOnlySpace" presStyleCnt="0"/>
      <dgm:spPr/>
    </dgm:pt>
    <dgm:pt modelId="{72239C76-E08A-4CF0-A444-E299DC87C7BC}" type="pres">
      <dgm:prSet presAssocID="{9545B951-818C-4C7E-A639-2400DE7381B1}" presName="parTxOnly" presStyleLbl="node1" presStyleIdx="2" presStyleCnt="4" custScaleY="137719">
        <dgm:presLayoutVars>
          <dgm:chMax val="0"/>
          <dgm:chPref val="0"/>
          <dgm:bulletEnabled val="1"/>
        </dgm:presLayoutVars>
      </dgm:prSet>
      <dgm:spPr/>
    </dgm:pt>
    <dgm:pt modelId="{872F88F4-6CC1-4E12-880B-C3A165071171}" type="pres">
      <dgm:prSet presAssocID="{23E5DF87-EBE2-400C-A9EA-444E2A627CDF}" presName="parTxOnlySpace" presStyleCnt="0"/>
      <dgm:spPr/>
    </dgm:pt>
    <dgm:pt modelId="{F6F3C8FC-8F8B-4AB2-B799-5E6B43765EDA}" type="pres">
      <dgm:prSet presAssocID="{F17F648D-7903-4EEA-9644-C56B100FDB6C}" presName="parTxOnly" presStyleLbl="node1" presStyleIdx="3" presStyleCnt="4" custScaleY="137719" custLinFactNeighborX="-12135" custLinFactNeighborY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E1D53927-9203-4790-9DCE-0C0DE9A72A92}" srcId="{1D2C21C5-908A-4CBE-8C49-118C6639BA66}" destId="{D23E9764-944A-43EC-93F1-6453E2E1185C}" srcOrd="0" destOrd="0" parTransId="{45727259-141E-4D53-AB24-5009DAD8E0B3}" sibTransId="{98DDEB02-483E-4E8C-9CA3-5268088DEC15}"/>
    <dgm:cxn modelId="{36BFF56F-C969-4C54-8633-0A1A4655FD85}" type="presOf" srcId="{9545B951-818C-4C7E-A639-2400DE7381B1}" destId="{72239C76-E08A-4CF0-A444-E299DC87C7BC}" srcOrd="0" destOrd="0" presId="urn:microsoft.com/office/officeart/2005/8/layout/chevron1"/>
    <dgm:cxn modelId="{201671AD-F56F-481F-B2FA-C68F8755A6CC}" srcId="{1D2C21C5-908A-4CBE-8C49-118C6639BA66}" destId="{9545B951-818C-4C7E-A639-2400DE7381B1}" srcOrd="2" destOrd="0" parTransId="{0A65FADA-85FD-44E1-84C2-3BB8CC0EBDE8}" sibTransId="{23E5DF87-EBE2-400C-A9EA-444E2A627CDF}"/>
    <dgm:cxn modelId="{CCCAF35D-D974-4947-9BC1-149C0228EB9F}" type="presOf" srcId="{D23E9764-944A-43EC-93F1-6453E2E1185C}" destId="{6F139867-F5D8-4AFF-B138-128EC9BFE7B0}" srcOrd="0" destOrd="0" presId="urn:microsoft.com/office/officeart/2005/8/layout/chevron1"/>
    <dgm:cxn modelId="{BEE8949F-7AF8-4E10-AE16-3F84679AAE9D}" type="presOf" srcId="{4B4A50CE-8150-4E81-80B8-A0574A142C09}" destId="{619DD1AB-78D4-44FE-8D70-E98997ADAEEF}" srcOrd="0" destOrd="0" presId="urn:microsoft.com/office/officeart/2005/8/layout/chevron1"/>
    <dgm:cxn modelId="{334BD517-B003-4786-B8D5-5AD6D68E9A24}" type="presOf" srcId="{F17F648D-7903-4EEA-9644-C56B100FDB6C}" destId="{F6F3C8FC-8F8B-4AB2-B799-5E6B43765EDA}" srcOrd="0" destOrd="0" presId="urn:microsoft.com/office/officeart/2005/8/layout/chevron1"/>
    <dgm:cxn modelId="{D1082BD6-CEFE-4894-BC84-54BEA5732686}" type="presOf" srcId="{1D2C21C5-908A-4CBE-8C49-118C6639BA66}" destId="{849877C2-0362-48BD-AF66-DBEE489B4E8F}" srcOrd="0" destOrd="0" presId="urn:microsoft.com/office/officeart/2005/8/layout/chevron1"/>
    <dgm:cxn modelId="{D1478E23-6BFC-439D-BAF1-8B9D51815AAA}" srcId="{1D2C21C5-908A-4CBE-8C49-118C6639BA66}" destId="{F17F648D-7903-4EEA-9644-C56B100FDB6C}" srcOrd="3" destOrd="0" parTransId="{4BD3686F-AA5C-4127-9582-7D688DCD75E5}" sibTransId="{C72E69EB-A77F-4352-AA01-82D9A8BC906A}"/>
    <dgm:cxn modelId="{5E67BDDD-F47C-4F7F-A76C-9470276CD4FC}" srcId="{1D2C21C5-908A-4CBE-8C49-118C6639BA66}" destId="{4B4A50CE-8150-4E81-80B8-A0574A142C09}" srcOrd="1" destOrd="0" parTransId="{F1B15095-8FBB-4360-A967-02EC6F4C5073}" sibTransId="{CA6FBA54-0947-45E8-AF42-456E9E6AC128}"/>
    <dgm:cxn modelId="{0A33454F-F6A7-461E-BC35-78E41C88C668}" type="presParOf" srcId="{849877C2-0362-48BD-AF66-DBEE489B4E8F}" destId="{6F139867-F5D8-4AFF-B138-128EC9BFE7B0}" srcOrd="0" destOrd="0" presId="urn:microsoft.com/office/officeart/2005/8/layout/chevron1"/>
    <dgm:cxn modelId="{760598C6-07DE-4758-85F3-5D071D4A42E3}" type="presParOf" srcId="{849877C2-0362-48BD-AF66-DBEE489B4E8F}" destId="{33478AF3-3888-4FAC-8FDA-E648717FA05B}" srcOrd="1" destOrd="0" presId="urn:microsoft.com/office/officeart/2005/8/layout/chevron1"/>
    <dgm:cxn modelId="{FBB2D602-E0D3-45CB-A2F6-6A57E1F88463}" type="presParOf" srcId="{849877C2-0362-48BD-AF66-DBEE489B4E8F}" destId="{619DD1AB-78D4-44FE-8D70-E98997ADAEEF}" srcOrd="2" destOrd="0" presId="urn:microsoft.com/office/officeart/2005/8/layout/chevron1"/>
    <dgm:cxn modelId="{62D83219-4135-41E4-8395-F32F36D61C65}" type="presParOf" srcId="{849877C2-0362-48BD-AF66-DBEE489B4E8F}" destId="{2EE2F4AB-2F33-4F46-875A-18FB10936193}" srcOrd="3" destOrd="0" presId="urn:microsoft.com/office/officeart/2005/8/layout/chevron1"/>
    <dgm:cxn modelId="{E1A74055-5ECD-4C43-956E-BFABC7636509}" type="presParOf" srcId="{849877C2-0362-48BD-AF66-DBEE489B4E8F}" destId="{72239C76-E08A-4CF0-A444-E299DC87C7BC}" srcOrd="4" destOrd="0" presId="urn:microsoft.com/office/officeart/2005/8/layout/chevron1"/>
    <dgm:cxn modelId="{324E1007-F1FE-4689-92A3-D5F1DC27D8C3}" type="presParOf" srcId="{849877C2-0362-48BD-AF66-DBEE489B4E8F}" destId="{872F88F4-6CC1-4E12-880B-C3A165071171}" srcOrd="5" destOrd="0" presId="urn:microsoft.com/office/officeart/2005/8/layout/chevron1"/>
    <dgm:cxn modelId="{559F0120-1255-44E9-9829-3F370BAEA2B2}" type="presParOf" srcId="{849877C2-0362-48BD-AF66-DBEE489B4E8F}" destId="{F6F3C8FC-8F8B-4AB2-B799-5E6B43765EDA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E24A9CB-82C9-4070-8142-0B302FCE8CE6}" type="doc">
      <dgm:prSet loTypeId="urn:microsoft.com/office/officeart/2005/8/layout/cycle7" loCatId="cycle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C2AD6A0C-DDB3-40A4-8C8C-E18608C387CF}">
      <dgm:prSet phldrT="[文本]" custT="1"/>
      <dgm:spPr/>
      <dgm:t>
        <a:bodyPr/>
        <a:lstStyle/>
        <a:p>
          <a:r>
            <a:rPr lang="zh-CN" altLang="en-US" sz="3600" dirty="0" smtClean="0">
              <a:latin typeface="楷体" pitchFamily="49" charset="-122"/>
              <a:ea typeface="楷体" pitchFamily="49" charset="-122"/>
            </a:rPr>
            <a:t>技术创新</a:t>
          </a:r>
          <a:endParaRPr lang="zh-CN" altLang="en-US" sz="3600" dirty="0">
            <a:latin typeface="楷体" pitchFamily="49" charset="-122"/>
            <a:ea typeface="楷体" pitchFamily="49" charset="-122"/>
          </a:endParaRPr>
        </a:p>
      </dgm:t>
    </dgm:pt>
    <dgm:pt modelId="{7F264B89-F86F-4749-A89E-3723B8269086}" type="parTrans" cxnId="{C3BF3987-99E3-4D8B-BBA5-63A7D94FBB81}">
      <dgm:prSet/>
      <dgm:spPr/>
      <dgm:t>
        <a:bodyPr/>
        <a:lstStyle/>
        <a:p>
          <a:endParaRPr lang="zh-CN" altLang="en-US" sz="3600">
            <a:latin typeface="楷体" pitchFamily="49" charset="-122"/>
            <a:ea typeface="楷体" pitchFamily="49" charset="-122"/>
          </a:endParaRPr>
        </a:p>
      </dgm:t>
    </dgm:pt>
    <dgm:pt modelId="{08B38BED-1F3C-4925-9B89-24ED116F7E2A}" type="sibTrans" cxnId="{C3BF3987-99E3-4D8B-BBA5-63A7D94FBB81}">
      <dgm:prSet custT="1"/>
      <dgm:spPr/>
      <dgm:t>
        <a:bodyPr/>
        <a:lstStyle/>
        <a:p>
          <a:endParaRPr lang="zh-CN" altLang="en-US" sz="3600">
            <a:latin typeface="楷体" pitchFamily="49" charset="-122"/>
            <a:ea typeface="楷体" pitchFamily="49" charset="-122"/>
          </a:endParaRPr>
        </a:p>
      </dgm:t>
    </dgm:pt>
    <dgm:pt modelId="{453E0BF2-C3CF-46EA-90BB-BCADC54EF8EC}">
      <dgm:prSet phldrT="[文本]" custT="1"/>
      <dgm:spPr/>
      <dgm:t>
        <a:bodyPr/>
        <a:lstStyle/>
        <a:p>
          <a:r>
            <a:rPr lang="zh-CN" altLang="en-US" sz="3600" dirty="0" smtClean="0">
              <a:latin typeface="楷体" pitchFamily="49" charset="-122"/>
              <a:ea typeface="楷体" pitchFamily="49" charset="-122"/>
            </a:rPr>
            <a:t>制度创新</a:t>
          </a:r>
          <a:endParaRPr lang="zh-CN" altLang="en-US" sz="3600" dirty="0">
            <a:latin typeface="楷体" pitchFamily="49" charset="-122"/>
            <a:ea typeface="楷体" pitchFamily="49" charset="-122"/>
          </a:endParaRPr>
        </a:p>
      </dgm:t>
    </dgm:pt>
    <dgm:pt modelId="{2E5DFFFE-F880-4E6A-9143-B74BB72027A7}" type="parTrans" cxnId="{76EFF909-2889-4F6D-80D1-EDC800C772D9}">
      <dgm:prSet/>
      <dgm:spPr/>
      <dgm:t>
        <a:bodyPr/>
        <a:lstStyle/>
        <a:p>
          <a:endParaRPr lang="zh-CN" altLang="en-US" sz="3600">
            <a:latin typeface="楷体" pitchFamily="49" charset="-122"/>
            <a:ea typeface="楷体" pitchFamily="49" charset="-122"/>
          </a:endParaRPr>
        </a:p>
      </dgm:t>
    </dgm:pt>
    <dgm:pt modelId="{E77C6E02-704D-4FA1-AFF8-84321C6A7BD0}" type="sibTrans" cxnId="{76EFF909-2889-4F6D-80D1-EDC800C772D9}">
      <dgm:prSet custT="1"/>
      <dgm:spPr/>
      <dgm:t>
        <a:bodyPr/>
        <a:lstStyle/>
        <a:p>
          <a:endParaRPr lang="zh-CN" altLang="en-US" sz="3600">
            <a:latin typeface="楷体" pitchFamily="49" charset="-122"/>
            <a:ea typeface="楷体" pitchFamily="49" charset="-122"/>
          </a:endParaRPr>
        </a:p>
      </dgm:t>
    </dgm:pt>
    <dgm:pt modelId="{3FEBC5E2-26C5-45EB-A291-EEF05F7C5B02}">
      <dgm:prSet phldrT="[文本]" custT="1"/>
      <dgm:spPr/>
      <dgm:t>
        <a:bodyPr/>
        <a:lstStyle/>
        <a:p>
          <a:r>
            <a:rPr lang="zh-CN" altLang="en-US" sz="3600" dirty="0" smtClean="0">
              <a:latin typeface="楷体" pitchFamily="49" charset="-122"/>
              <a:ea typeface="楷体" pitchFamily="49" charset="-122"/>
            </a:rPr>
            <a:t>理念创新</a:t>
          </a:r>
          <a:endParaRPr lang="zh-CN" altLang="en-US" sz="3600" dirty="0">
            <a:latin typeface="楷体" pitchFamily="49" charset="-122"/>
            <a:ea typeface="楷体" pitchFamily="49" charset="-122"/>
          </a:endParaRPr>
        </a:p>
      </dgm:t>
    </dgm:pt>
    <dgm:pt modelId="{BB47745C-F03E-43CB-BE55-4072679E28F5}" type="parTrans" cxnId="{DB606E89-B089-4EC5-9D8E-5C2D742B72EF}">
      <dgm:prSet/>
      <dgm:spPr/>
      <dgm:t>
        <a:bodyPr/>
        <a:lstStyle/>
        <a:p>
          <a:endParaRPr lang="zh-CN" altLang="en-US" sz="3600">
            <a:latin typeface="楷体" pitchFamily="49" charset="-122"/>
            <a:ea typeface="楷体" pitchFamily="49" charset="-122"/>
          </a:endParaRPr>
        </a:p>
      </dgm:t>
    </dgm:pt>
    <dgm:pt modelId="{48FE1A07-2C1E-4CB9-B519-B3C215CBCB96}" type="sibTrans" cxnId="{DB606E89-B089-4EC5-9D8E-5C2D742B72EF}">
      <dgm:prSet custT="1"/>
      <dgm:spPr/>
      <dgm:t>
        <a:bodyPr/>
        <a:lstStyle/>
        <a:p>
          <a:endParaRPr lang="zh-CN" altLang="en-US" sz="3600">
            <a:latin typeface="楷体" pitchFamily="49" charset="-122"/>
            <a:ea typeface="楷体" pitchFamily="49" charset="-122"/>
          </a:endParaRPr>
        </a:p>
      </dgm:t>
    </dgm:pt>
    <dgm:pt modelId="{058C6596-5FE1-4487-9D21-6948BAD36694}" type="pres">
      <dgm:prSet presAssocID="{CE24A9CB-82C9-4070-8142-0B302FCE8CE6}" presName="Name0" presStyleCnt="0">
        <dgm:presLayoutVars>
          <dgm:dir/>
          <dgm:resizeHandles val="exact"/>
        </dgm:presLayoutVars>
      </dgm:prSet>
      <dgm:spPr/>
    </dgm:pt>
    <dgm:pt modelId="{61F44883-57F0-4800-B298-5BD340588BDD}" type="pres">
      <dgm:prSet presAssocID="{C2AD6A0C-DDB3-40A4-8C8C-E18608C387CF}" presName="node" presStyleLbl="node1" presStyleIdx="0" presStyleCnt="3">
        <dgm:presLayoutVars>
          <dgm:bulletEnabled val="1"/>
        </dgm:presLayoutVars>
      </dgm:prSet>
      <dgm:spPr/>
    </dgm:pt>
    <dgm:pt modelId="{ED15CAD8-ED76-468E-8643-C4A154A262C5}" type="pres">
      <dgm:prSet presAssocID="{08B38BED-1F3C-4925-9B89-24ED116F7E2A}" presName="sibTrans" presStyleLbl="sibTrans2D1" presStyleIdx="0" presStyleCnt="3"/>
      <dgm:spPr/>
    </dgm:pt>
    <dgm:pt modelId="{977F948C-9949-4C1D-A078-52D6EC61E1AE}" type="pres">
      <dgm:prSet presAssocID="{08B38BED-1F3C-4925-9B89-24ED116F7E2A}" presName="connectorText" presStyleLbl="sibTrans2D1" presStyleIdx="0" presStyleCnt="3"/>
      <dgm:spPr/>
    </dgm:pt>
    <dgm:pt modelId="{9519B695-AC5F-4B4C-859B-E130F56B0D89}" type="pres">
      <dgm:prSet presAssocID="{453E0BF2-C3CF-46EA-90BB-BCADC54EF8EC}" presName="node" presStyleLbl="node1" presStyleIdx="1" presStyleCnt="3">
        <dgm:presLayoutVars>
          <dgm:bulletEnabled val="1"/>
        </dgm:presLayoutVars>
      </dgm:prSet>
      <dgm:spPr/>
    </dgm:pt>
    <dgm:pt modelId="{EFD0AEE0-D171-4398-8ED7-8E0138A9B4C1}" type="pres">
      <dgm:prSet presAssocID="{E77C6E02-704D-4FA1-AFF8-84321C6A7BD0}" presName="sibTrans" presStyleLbl="sibTrans2D1" presStyleIdx="1" presStyleCnt="3"/>
      <dgm:spPr/>
    </dgm:pt>
    <dgm:pt modelId="{9DF365FB-76EB-41C9-849B-307BF8270995}" type="pres">
      <dgm:prSet presAssocID="{E77C6E02-704D-4FA1-AFF8-84321C6A7BD0}" presName="connectorText" presStyleLbl="sibTrans2D1" presStyleIdx="1" presStyleCnt="3"/>
      <dgm:spPr/>
    </dgm:pt>
    <dgm:pt modelId="{40739DAA-7BA5-4CE3-B50F-DBDE08F2DC48}" type="pres">
      <dgm:prSet presAssocID="{3FEBC5E2-26C5-45EB-A291-EEF05F7C5B02}" presName="node" presStyleLbl="node1" presStyleIdx="2" presStyleCnt="3">
        <dgm:presLayoutVars>
          <dgm:bulletEnabled val="1"/>
        </dgm:presLayoutVars>
      </dgm:prSet>
      <dgm:spPr/>
    </dgm:pt>
    <dgm:pt modelId="{EC6373B0-1487-421A-9246-C9AF2E9089D5}" type="pres">
      <dgm:prSet presAssocID="{48FE1A07-2C1E-4CB9-B519-B3C215CBCB96}" presName="sibTrans" presStyleLbl="sibTrans2D1" presStyleIdx="2" presStyleCnt="3"/>
      <dgm:spPr/>
    </dgm:pt>
    <dgm:pt modelId="{D2B0CC0C-4741-4A2B-8E69-093491ADD968}" type="pres">
      <dgm:prSet presAssocID="{48FE1A07-2C1E-4CB9-B519-B3C215CBCB96}" presName="connectorText" presStyleLbl="sibTrans2D1" presStyleIdx="2" presStyleCnt="3"/>
      <dgm:spPr/>
    </dgm:pt>
  </dgm:ptLst>
  <dgm:cxnLst>
    <dgm:cxn modelId="{BEBE809B-605A-44C6-BB09-E78EFD7F7776}" type="presOf" srcId="{453E0BF2-C3CF-46EA-90BB-BCADC54EF8EC}" destId="{9519B695-AC5F-4B4C-859B-E130F56B0D89}" srcOrd="0" destOrd="0" presId="urn:microsoft.com/office/officeart/2005/8/layout/cycle7"/>
    <dgm:cxn modelId="{14A8D150-B6EB-4D11-96F2-EA824FC9008E}" type="presOf" srcId="{08B38BED-1F3C-4925-9B89-24ED116F7E2A}" destId="{ED15CAD8-ED76-468E-8643-C4A154A262C5}" srcOrd="0" destOrd="0" presId="urn:microsoft.com/office/officeart/2005/8/layout/cycle7"/>
    <dgm:cxn modelId="{A7A3284D-7F30-4794-9E5E-046ADAAD5AF0}" type="presOf" srcId="{E77C6E02-704D-4FA1-AFF8-84321C6A7BD0}" destId="{EFD0AEE0-D171-4398-8ED7-8E0138A9B4C1}" srcOrd="0" destOrd="0" presId="urn:microsoft.com/office/officeart/2005/8/layout/cycle7"/>
    <dgm:cxn modelId="{1D0256DC-8635-44C9-BDCD-1317C1F90ECD}" type="presOf" srcId="{48FE1A07-2C1E-4CB9-B519-B3C215CBCB96}" destId="{EC6373B0-1487-421A-9246-C9AF2E9089D5}" srcOrd="0" destOrd="0" presId="urn:microsoft.com/office/officeart/2005/8/layout/cycle7"/>
    <dgm:cxn modelId="{F5FCF97B-09F9-4CE6-83E4-A32DF72A413A}" type="presOf" srcId="{CE24A9CB-82C9-4070-8142-0B302FCE8CE6}" destId="{058C6596-5FE1-4487-9D21-6948BAD36694}" srcOrd="0" destOrd="0" presId="urn:microsoft.com/office/officeart/2005/8/layout/cycle7"/>
    <dgm:cxn modelId="{DB606E89-B089-4EC5-9D8E-5C2D742B72EF}" srcId="{CE24A9CB-82C9-4070-8142-0B302FCE8CE6}" destId="{3FEBC5E2-26C5-45EB-A291-EEF05F7C5B02}" srcOrd="2" destOrd="0" parTransId="{BB47745C-F03E-43CB-BE55-4072679E28F5}" sibTransId="{48FE1A07-2C1E-4CB9-B519-B3C215CBCB96}"/>
    <dgm:cxn modelId="{F2A0D0FA-C6CF-4B92-80CD-D5ACC0B90440}" type="presOf" srcId="{3FEBC5E2-26C5-45EB-A291-EEF05F7C5B02}" destId="{40739DAA-7BA5-4CE3-B50F-DBDE08F2DC48}" srcOrd="0" destOrd="0" presId="urn:microsoft.com/office/officeart/2005/8/layout/cycle7"/>
    <dgm:cxn modelId="{8479ED22-FD76-48C6-99A8-F6206C1BC601}" type="presOf" srcId="{08B38BED-1F3C-4925-9B89-24ED116F7E2A}" destId="{977F948C-9949-4C1D-A078-52D6EC61E1AE}" srcOrd="1" destOrd="0" presId="urn:microsoft.com/office/officeart/2005/8/layout/cycle7"/>
    <dgm:cxn modelId="{76EFF909-2889-4F6D-80D1-EDC800C772D9}" srcId="{CE24A9CB-82C9-4070-8142-0B302FCE8CE6}" destId="{453E0BF2-C3CF-46EA-90BB-BCADC54EF8EC}" srcOrd="1" destOrd="0" parTransId="{2E5DFFFE-F880-4E6A-9143-B74BB72027A7}" sibTransId="{E77C6E02-704D-4FA1-AFF8-84321C6A7BD0}"/>
    <dgm:cxn modelId="{1B8675E4-1A3B-4581-9566-054B76BB6CC4}" type="presOf" srcId="{E77C6E02-704D-4FA1-AFF8-84321C6A7BD0}" destId="{9DF365FB-76EB-41C9-849B-307BF8270995}" srcOrd="1" destOrd="0" presId="urn:microsoft.com/office/officeart/2005/8/layout/cycle7"/>
    <dgm:cxn modelId="{05F57253-4B91-4AAC-A4F6-9AD0CB7A6C39}" type="presOf" srcId="{48FE1A07-2C1E-4CB9-B519-B3C215CBCB96}" destId="{D2B0CC0C-4741-4A2B-8E69-093491ADD968}" srcOrd="1" destOrd="0" presId="urn:microsoft.com/office/officeart/2005/8/layout/cycle7"/>
    <dgm:cxn modelId="{43CF66C6-41F7-40FD-AAFD-E9D278FD44A6}" type="presOf" srcId="{C2AD6A0C-DDB3-40A4-8C8C-E18608C387CF}" destId="{61F44883-57F0-4800-B298-5BD340588BDD}" srcOrd="0" destOrd="0" presId="urn:microsoft.com/office/officeart/2005/8/layout/cycle7"/>
    <dgm:cxn modelId="{C3BF3987-99E3-4D8B-BBA5-63A7D94FBB81}" srcId="{CE24A9CB-82C9-4070-8142-0B302FCE8CE6}" destId="{C2AD6A0C-DDB3-40A4-8C8C-E18608C387CF}" srcOrd="0" destOrd="0" parTransId="{7F264B89-F86F-4749-A89E-3723B8269086}" sibTransId="{08B38BED-1F3C-4925-9B89-24ED116F7E2A}"/>
    <dgm:cxn modelId="{B75C24AE-3383-4295-8266-B513B4C98DEC}" type="presParOf" srcId="{058C6596-5FE1-4487-9D21-6948BAD36694}" destId="{61F44883-57F0-4800-B298-5BD340588BDD}" srcOrd="0" destOrd="0" presId="urn:microsoft.com/office/officeart/2005/8/layout/cycle7"/>
    <dgm:cxn modelId="{40D9178C-36FA-445F-85B4-87AEACD5301B}" type="presParOf" srcId="{058C6596-5FE1-4487-9D21-6948BAD36694}" destId="{ED15CAD8-ED76-468E-8643-C4A154A262C5}" srcOrd="1" destOrd="0" presId="urn:microsoft.com/office/officeart/2005/8/layout/cycle7"/>
    <dgm:cxn modelId="{84BB6BEB-2965-4D4B-8847-9A01FA653453}" type="presParOf" srcId="{ED15CAD8-ED76-468E-8643-C4A154A262C5}" destId="{977F948C-9949-4C1D-A078-52D6EC61E1AE}" srcOrd="0" destOrd="0" presId="urn:microsoft.com/office/officeart/2005/8/layout/cycle7"/>
    <dgm:cxn modelId="{2923EA13-0A9E-4C5E-8254-0F34F2668A0B}" type="presParOf" srcId="{058C6596-5FE1-4487-9D21-6948BAD36694}" destId="{9519B695-AC5F-4B4C-859B-E130F56B0D89}" srcOrd="2" destOrd="0" presId="urn:microsoft.com/office/officeart/2005/8/layout/cycle7"/>
    <dgm:cxn modelId="{765339D3-7E47-46AE-9C0C-45B0398813FE}" type="presParOf" srcId="{058C6596-5FE1-4487-9D21-6948BAD36694}" destId="{EFD0AEE0-D171-4398-8ED7-8E0138A9B4C1}" srcOrd="3" destOrd="0" presId="urn:microsoft.com/office/officeart/2005/8/layout/cycle7"/>
    <dgm:cxn modelId="{6C5669DE-9F6D-4ADF-8FD9-85145BC9A23F}" type="presParOf" srcId="{EFD0AEE0-D171-4398-8ED7-8E0138A9B4C1}" destId="{9DF365FB-76EB-41C9-849B-307BF8270995}" srcOrd="0" destOrd="0" presId="urn:microsoft.com/office/officeart/2005/8/layout/cycle7"/>
    <dgm:cxn modelId="{AE4EFA2C-D6C7-4399-8383-1CE9EA9C2D98}" type="presParOf" srcId="{058C6596-5FE1-4487-9D21-6948BAD36694}" destId="{40739DAA-7BA5-4CE3-B50F-DBDE08F2DC48}" srcOrd="4" destOrd="0" presId="urn:microsoft.com/office/officeart/2005/8/layout/cycle7"/>
    <dgm:cxn modelId="{F8584A53-EEF3-4670-8E8E-71C66BE5280A}" type="presParOf" srcId="{058C6596-5FE1-4487-9D21-6948BAD36694}" destId="{EC6373B0-1487-421A-9246-C9AF2E9089D5}" srcOrd="5" destOrd="0" presId="urn:microsoft.com/office/officeart/2005/8/layout/cycle7"/>
    <dgm:cxn modelId="{108A52BF-5851-4BCB-A32A-6DA2DCE23016}" type="presParOf" srcId="{EC6373B0-1487-421A-9246-C9AF2E9089D5}" destId="{D2B0CC0C-4741-4A2B-8E69-093491ADD968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14C06E5-A2B7-4C10-935C-A515B472EBE0}" type="doc">
      <dgm:prSet loTypeId="urn:microsoft.com/office/officeart/2008/layout/VerticalCurvedList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8C8F8B1B-40D4-482C-8195-1DBEA6BD6DBC}">
      <dgm:prSet/>
      <dgm:spPr/>
      <dgm:t>
        <a:bodyPr/>
        <a:lstStyle/>
        <a:p>
          <a:r>
            <a:rPr lang="en-US" altLang="en-US" smtClean="0"/>
            <a:t>1.</a:t>
          </a:r>
          <a:r>
            <a:rPr lang="zh-CN" altLang="en-US" smtClean="0"/>
            <a:t>提供更好的基础管理条件</a:t>
          </a:r>
          <a:endParaRPr lang="zh-CN" altLang="en-US"/>
        </a:p>
      </dgm:t>
    </dgm:pt>
    <dgm:pt modelId="{2F5C0421-D6B8-422C-8404-52A6CAFD3928}" type="parTrans" cxnId="{61DA9B87-3025-4BE1-A02D-8283D113CBE1}">
      <dgm:prSet/>
      <dgm:spPr/>
      <dgm:t>
        <a:bodyPr/>
        <a:lstStyle/>
        <a:p>
          <a:endParaRPr lang="zh-CN" altLang="en-US"/>
        </a:p>
      </dgm:t>
    </dgm:pt>
    <dgm:pt modelId="{433ACB8C-1F9A-4F10-98DC-A684F2CB258B}" type="sibTrans" cxnId="{61DA9B87-3025-4BE1-A02D-8283D113CBE1}">
      <dgm:prSet/>
      <dgm:spPr/>
      <dgm:t>
        <a:bodyPr/>
        <a:lstStyle/>
        <a:p>
          <a:endParaRPr lang="zh-CN" altLang="en-US"/>
        </a:p>
      </dgm:t>
    </dgm:pt>
    <dgm:pt modelId="{3ABEA21E-5154-4142-BAE4-C263406AB010}">
      <dgm:prSet/>
      <dgm:spPr/>
      <dgm:t>
        <a:bodyPr/>
        <a:lstStyle/>
        <a:p>
          <a:r>
            <a:rPr lang="en-US" altLang="en-US" smtClean="0"/>
            <a:t>2.</a:t>
          </a:r>
          <a:r>
            <a:rPr lang="zh-CN" altLang="en-US" smtClean="0"/>
            <a:t>创造良好的创新氛围</a:t>
          </a:r>
          <a:endParaRPr lang="zh-CN" altLang="en-US"/>
        </a:p>
      </dgm:t>
    </dgm:pt>
    <dgm:pt modelId="{A1141C4A-F160-412D-A06F-8CA3AD0DA0B3}" type="parTrans" cxnId="{88F905DE-9031-4F8B-B03F-00EAC2BB3702}">
      <dgm:prSet/>
      <dgm:spPr/>
      <dgm:t>
        <a:bodyPr/>
        <a:lstStyle/>
        <a:p>
          <a:endParaRPr lang="zh-CN" altLang="en-US"/>
        </a:p>
      </dgm:t>
    </dgm:pt>
    <dgm:pt modelId="{40A3DF6D-EA14-4DC8-8A07-FD97D2613155}" type="sibTrans" cxnId="{88F905DE-9031-4F8B-B03F-00EAC2BB3702}">
      <dgm:prSet/>
      <dgm:spPr/>
      <dgm:t>
        <a:bodyPr/>
        <a:lstStyle/>
        <a:p>
          <a:endParaRPr lang="zh-CN" altLang="en-US"/>
        </a:p>
      </dgm:t>
    </dgm:pt>
    <dgm:pt modelId="{5FAA73D6-6115-4834-B1DF-16540449A8E7}">
      <dgm:prSet/>
      <dgm:spPr/>
      <dgm:t>
        <a:bodyPr/>
        <a:lstStyle/>
        <a:p>
          <a:r>
            <a:rPr lang="en-US" altLang="en-US" smtClean="0"/>
            <a:t>3.</a:t>
          </a:r>
          <a:r>
            <a:rPr lang="zh-CN" altLang="en-US" smtClean="0"/>
            <a:t>管理创新应结合本公司的实际情况</a:t>
          </a:r>
          <a:endParaRPr lang="zh-CN" altLang="en-US"/>
        </a:p>
      </dgm:t>
    </dgm:pt>
    <dgm:pt modelId="{73E59FDC-10C1-4322-925B-17559BAA0B69}" type="parTrans" cxnId="{2E519FCC-CBFF-4F80-B1A8-F1279A20C5DE}">
      <dgm:prSet/>
      <dgm:spPr/>
      <dgm:t>
        <a:bodyPr/>
        <a:lstStyle/>
        <a:p>
          <a:endParaRPr lang="zh-CN" altLang="en-US"/>
        </a:p>
      </dgm:t>
    </dgm:pt>
    <dgm:pt modelId="{16267471-B6E8-4C93-AA82-8DA60E79ADF7}" type="sibTrans" cxnId="{2E519FCC-CBFF-4F80-B1A8-F1279A20C5DE}">
      <dgm:prSet/>
      <dgm:spPr/>
      <dgm:t>
        <a:bodyPr/>
        <a:lstStyle/>
        <a:p>
          <a:endParaRPr lang="zh-CN" altLang="en-US"/>
        </a:p>
      </dgm:t>
    </dgm:pt>
    <dgm:pt modelId="{9C15B52E-EBA3-4B6E-8A20-6D6C20BB1A69}" type="pres">
      <dgm:prSet presAssocID="{B14C06E5-A2B7-4C10-935C-A515B472EBE0}" presName="Name0" presStyleCnt="0">
        <dgm:presLayoutVars>
          <dgm:chMax val="7"/>
          <dgm:chPref val="7"/>
          <dgm:dir/>
        </dgm:presLayoutVars>
      </dgm:prSet>
      <dgm:spPr/>
    </dgm:pt>
    <dgm:pt modelId="{AA6BC7F0-7500-4A41-A194-0E68F2A372E3}" type="pres">
      <dgm:prSet presAssocID="{B14C06E5-A2B7-4C10-935C-A515B472EBE0}" presName="Name1" presStyleCnt="0"/>
      <dgm:spPr/>
    </dgm:pt>
    <dgm:pt modelId="{E1C8DB5F-F13A-41A4-9E0C-AB27845B01AF}" type="pres">
      <dgm:prSet presAssocID="{B14C06E5-A2B7-4C10-935C-A515B472EBE0}" presName="cycle" presStyleCnt="0"/>
      <dgm:spPr/>
    </dgm:pt>
    <dgm:pt modelId="{68FC19CF-8AB9-43E2-9241-E2656FAEC494}" type="pres">
      <dgm:prSet presAssocID="{B14C06E5-A2B7-4C10-935C-A515B472EBE0}" presName="srcNode" presStyleLbl="node1" presStyleIdx="0" presStyleCnt="3"/>
      <dgm:spPr/>
    </dgm:pt>
    <dgm:pt modelId="{27249D81-4934-4911-91E6-07ED3CE2B008}" type="pres">
      <dgm:prSet presAssocID="{B14C06E5-A2B7-4C10-935C-A515B472EBE0}" presName="conn" presStyleLbl="parChTrans1D2" presStyleIdx="0" presStyleCnt="1"/>
      <dgm:spPr/>
    </dgm:pt>
    <dgm:pt modelId="{44DAF874-FCAB-49DA-977A-4BADE6E4F456}" type="pres">
      <dgm:prSet presAssocID="{B14C06E5-A2B7-4C10-935C-A515B472EBE0}" presName="extraNode" presStyleLbl="node1" presStyleIdx="0" presStyleCnt="3"/>
      <dgm:spPr/>
    </dgm:pt>
    <dgm:pt modelId="{4E879F7A-9671-4E08-9C64-7CBA00344942}" type="pres">
      <dgm:prSet presAssocID="{B14C06E5-A2B7-4C10-935C-A515B472EBE0}" presName="dstNode" presStyleLbl="node1" presStyleIdx="0" presStyleCnt="3"/>
      <dgm:spPr/>
    </dgm:pt>
    <dgm:pt modelId="{96A54C9B-51DC-43E8-933B-FFEDD20C4EDF}" type="pres">
      <dgm:prSet presAssocID="{8C8F8B1B-40D4-482C-8195-1DBEA6BD6DBC}" presName="text_1" presStyleLbl="node1" presStyleIdx="0" presStyleCnt="3">
        <dgm:presLayoutVars>
          <dgm:bulletEnabled val="1"/>
        </dgm:presLayoutVars>
      </dgm:prSet>
      <dgm:spPr/>
    </dgm:pt>
    <dgm:pt modelId="{991D17C4-8D9B-45EF-87E7-F1EAB38F315B}" type="pres">
      <dgm:prSet presAssocID="{8C8F8B1B-40D4-482C-8195-1DBEA6BD6DBC}" presName="accent_1" presStyleCnt="0"/>
      <dgm:spPr/>
    </dgm:pt>
    <dgm:pt modelId="{BAD80565-AD2F-47C6-92FE-42BF280A27D2}" type="pres">
      <dgm:prSet presAssocID="{8C8F8B1B-40D4-482C-8195-1DBEA6BD6DBC}" presName="accentRepeatNode" presStyleLbl="solidFgAcc1" presStyleIdx="0" presStyleCnt="3"/>
      <dgm:spPr/>
    </dgm:pt>
    <dgm:pt modelId="{F7EBB4E8-1B6A-4E89-A50E-91AE252C2DE6}" type="pres">
      <dgm:prSet presAssocID="{3ABEA21E-5154-4142-BAE4-C263406AB010}" presName="text_2" presStyleLbl="node1" presStyleIdx="1" presStyleCnt="3">
        <dgm:presLayoutVars>
          <dgm:bulletEnabled val="1"/>
        </dgm:presLayoutVars>
      </dgm:prSet>
      <dgm:spPr/>
    </dgm:pt>
    <dgm:pt modelId="{459D1181-9AC1-4F50-9241-BB52002126AA}" type="pres">
      <dgm:prSet presAssocID="{3ABEA21E-5154-4142-BAE4-C263406AB010}" presName="accent_2" presStyleCnt="0"/>
      <dgm:spPr/>
    </dgm:pt>
    <dgm:pt modelId="{31EF9AB5-F59A-4C93-A8E0-C45389C805E3}" type="pres">
      <dgm:prSet presAssocID="{3ABEA21E-5154-4142-BAE4-C263406AB010}" presName="accentRepeatNode" presStyleLbl="solidFgAcc1" presStyleIdx="1" presStyleCnt="3"/>
      <dgm:spPr/>
    </dgm:pt>
    <dgm:pt modelId="{70B00656-07AA-4B9D-A3D2-B07E1DEE717C}" type="pres">
      <dgm:prSet presAssocID="{5FAA73D6-6115-4834-B1DF-16540449A8E7}" presName="text_3" presStyleLbl="node1" presStyleIdx="2" presStyleCnt="3">
        <dgm:presLayoutVars>
          <dgm:bulletEnabled val="1"/>
        </dgm:presLayoutVars>
      </dgm:prSet>
      <dgm:spPr/>
    </dgm:pt>
    <dgm:pt modelId="{A9E5B486-DDDC-47AF-B82B-04F99B2545B8}" type="pres">
      <dgm:prSet presAssocID="{5FAA73D6-6115-4834-B1DF-16540449A8E7}" presName="accent_3" presStyleCnt="0"/>
      <dgm:spPr/>
    </dgm:pt>
    <dgm:pt modelId="{4675F3B0-07B5-41F7-9BC4-DEE1A2BDC286}" type="pres">
      <dgm:prSet presAssocID="{5FAA73D6-6115-4834-B1DF-16540449A8E7}" presName="accentRepeatNode" presStyleLbl="solidFgAcc1" presStyleIdx="2" presStyleCnt="3"/>
      <dgm:spPr/>
    </dgm:pt>
  </dgm:ptLst>
  <dgm:cxnLst>
    <dgm:cxn modelId="{6B3A77AC-863F-4351-BDF2-A597AE9E3327}" type="presOf" srcId="{5FAA73D6-6115-4834-B1DF-16540449A8E7}" destId="{70B00656-07AA-4B9D-A3D2-B07E1DEE717C}" srcOrd="0" destOrd="0" presId="urn:microsoft.com/office/officeart/2008/layout/VerticalCurvedList"/>
    <dgm:cxn modelId="{61DA9B87-3025-4BE1-A02D-8283D113CBE1}" srcId="{B14C06E5-A2B7-4C10-935C-A515B472EBE0}" destId="{8C8F8B1B-40D4-482C-8195-1DBEA6BD6DBC}" srcOrd="0" destOrd="0" parTransId="{2F5C0421-D6B8-422C-8404-52A6CAFD3928}" sibTransId="{433ACB8C-1F9A-4F10-98DC-A684F2CB258B}"/>
    <dgm:cxn modelId="{C263274A-9618-4464-8B78-38CE112AB6AB}" type="presOf" srcId="{B14C06E5-A2B7-4C10-935C-A515B472EBE0}" destId="{9C15B52E-EBA3-4B6E-8A20-6D6C20BB1A69}" srcOrd="0" destOrd="0" presId="urn:microsoft.com/office/officeart/2008/layout/VerticalCurvedList"/>
    <dgm:cxn modelId="{346021F5-48D0-43CA-AC07-5A5E486B27E2}" type="presOf" srcId="{433ACB8C-1F9A-4F10-98DC-A684F2CB258B}" destId="{27249D81-4934-4911-91E6-07ED3CE2B008}" srcOrd="0" destOrd="0" presId="urn:microsoft.com/office/officeart/2008/layout/VerticalCurvedList"/>
    <dgm:cxn modelId="{B86A4177-2243-471B-B5EA-D9824AF2DA70}" type="presOf" srcId="{3ABEA21E-5154-4142-BAE4-C263406AB010}" destId="{F7EBB4E8-1B6A-4E89-A50E-91AE252C2DE6}" srcOrd="0" destOrd="0" presId="urn:microsoft.com/office/officeart/2008/layout/VerticalCurvedList"/>
    <dgm:cxn modelId="{8122B2FD-2796-4D37-8BA1-E4DE4B069615}" type="presOf" srcId="{8C8F8B1B-40D4-482C-8195-1DBEA6BD6DBC}" destId="{96A54C9B-51DC-43E8-933B-FFEDD20C4EDF}" srcOrd="0" destOrd="0" presId="urn:microsoft.com/office/officeart/2008/layout/VerticalCurvedList"/>
    <dgm:cxn modelId="{2E519FCC-CBFF-4F80-B1A8-F1279A20C5DE}" srcId="{B14C06E5-A2B7-4C10-935C-A515B472EBE0}" destId="{5FAA73D6-6115-4834-B1DF-16540449A8E7}" srcOrd="2" destOrd="0" parTransId="{73E59FDC-10C1-4322-925B-17559BAA0B69}" sibTransId="{16267471-B6E8-4C93-AA82-8DA60E79ADF7}"/>
    <dgm:cxn modelId="{88F905DE-9031-4F8B-B03F-00EAC2BB3702}" srcId="{B14C06E5-A2B7-4C10-935C-A515B472EBE0}" destId="{3ABEA21E-5154-4142-BAE4-C263406AB010}" srcOrd="1" destOrd="0" parTransId="{A1141C4A-F160-412D-A06F-8CA3AD0DA0B3}" sibTransId="{40A3DF6D-EA14-4DC8-8A07-FD97D2613155}"/>
    <dgm:cxn modelId="{7BE8E257-7421-4665-9D73-63ED3128F448}" type="presParOf" srcId="{9C15B52E-EBA3-4B6E-8A20-6D6C20BB1A69}" destId="{AA6BC7F0-7500-4A41-A194-0E68F2A372E3}" srcOrd="0" destOrd="0" presId="urn:microsoft.com/office/officeart/2008/layout/VerticalCurvedList"/>
    <dgm:cxn modelId="{78091180-273E-497D-8D2F-673C0E035DEB}" type="presParOf" srcId="{AA6BC7F0-7500-4A41-A194-0E68F2A372E3}" destId="{E1C8DB5F-F13A-41A4-9E0C-AB27845B01AF}" srcOrd="0" destOrd="0" presId="urn:microsoft.com/office/officeart/2008/layout/VerticalCurvedList"/>
    <dgm:cxn modelId="{90C7E403-1541-4F41-94E2-0C69A0183D6A}" type="presParOf" srcId="{E1C8DB5F-F13A-41A4-9E0C-AB27845B01AF}" destId="{68FC19CF-8AB9-43E2-9241-E2656FAEC494}" srcOrd="0" destOrd="0" presId="urn:microsoft.com/office/officeart/2008/layout/VerticalCurvedList"/>
    <dgm:cxn modelId="{8701E017-6606-4EDD-9E30-EC4952FEEE71}" type="presParOf" srcId="{E1C8DB5F-F13A-41A4-9E0C-AB27845B01AF}" destId="{27249D81-4934-4911-91E6-07ED3CE2B008}" srcOrd="1" destOrd="0" presId="urn:microsoft.com/office/officeart/2008/layout/VerticalCurvedList"/>
    <dgm:cxn modelId="{B165AAB2-95DF-42DC-9EBB-67B7E2096706}" type="presParOf" srcId="{E1C8DB5F-F13A-41A4-9E0C-AB27845B01AF}" destId="{44DAF874-FCAB-49DA-977A-4BADE6E4F456}" srcOrd="2" destOrd="0" presId="urn:microsoft.com/office/officeart/2008/layout/VerticalCurvedList"/>
    <dgm:cxn modelId="{D4AAF6EC-3C80-4491-A149-D6662FD88495}" type="presParOf" srcId="{E1C8DB5F-F13A-41A4-9E0C-AB27845B01AF}" destId="{4E879F7A-9671-4E08-9C64-7CBA00344942}" srcOrd="3" destOrd="0" presId="urn:microsoft.com/office/officeart/2008/layout/VerticalCurvedList"/>
    <dgm:cxn modelId="{9484A2E6-2C8F-4847-A7E3-9AF6F25093EF}" type="presParOf" srcId="{AA6BC7F0-7500-4A41-A194-0E68F2A372E3}" destId="{96A54C9B-51DC-43E8-933B-FFEDD20C4EDF}" srcOrd="1" destOrd="0" presId="urn:microsoft.com/office/officeart/2008/layout/VerticalCurvedList"/>
    <dgm:cxn modelId="{5BFC5E43-6A5C-4167-9C01-DE8D8A97E70B}" type="presParOf" srcId="{AA6BC7F0-7500-4A41-A194-0E68F2A372E3}" destId="{991D17C4-8D9B-45EF-87E7-F1EAB38F315B}" srcOrd="2" destOrd="0" presId="urn:microsoft.com/office/officeart/2008/layout/VerticalCurvedList"/>
    <dgm:cxn modelId="{F3A8F49B-6588-4299-97D6-8C42D0E39D05}" type="presParOf" srcId="{991D17C4-8D9B-45EF-87E7-F1EAB38F315B}" destId="{BAD80565-AD2F-47C6-92FE-42BF280A27D2}" srcOrd="0" destOrd="0" presId="urn:microsoft.com/office/officeart/2008/layout/VerticalCurvedList"/>
    <dgm:cxn modelId="{877EFD17-7372-4FEF-BC54-BD3AB14113CE}" type="presParOf" srcId="{AA6BC7F0-7500-4A41-A194-0E68F2A372E3}" destId="{F7EBB4E8-1B6A-4E89-A50E-91AE252C2DE6}" srcOrd="3" destOrd="0" presId="urn:microsoft.com/office/officeart/2008/layout/VerticalCurvedList"/>
    <dgm:cxn modelId="{6E92E1EE-1DC5-4911-9880-3E09664F30A1}" type="presParOf" srcId="{AA6BC7F0-7500-4A41-A194-0E68F2A372E3}" destId="{459D1181-9AC1-4F50-9241-BB52002126AA}" srcOrd="4" destOrd="0" presId="urn:microsoft.com/office/officeart/2008/layout/VerticalCurvedList"/>
    <dgm:cxn modelId="{3FD47885-E791-4A6E-92A3-7F517A7241E0}" type="presParOf" srcId="{459D1181-9AC1-4F50-9241-BB52002126AA}" destId="{31EF9AB5-F59A-4C93-A8E0-C45389C805E3}" srcOrd="0" destOrd="0" presId="urn:microsoft.com/office/officeart/2008/layout/VerticalCurvedList"/>
    <dgm:cxn modelId="{8155824D-8F58-4BF5-B4BA-828E51DAE274}" type="presParOf" srcId="{AA6BC7F0-7500-4A41-A194-0E68F2A372E3}" destId="{70B00656-07AA-4B9D-A3D2-B07E1DEE717C}" srcOrd="5" destOrd="0" presId="urn:microsoft.com/office/officeart/2008/layout/VerticalCurvedList"/>
    <dgm:cxn modelId="{56FDB411-385D-4148-B7AA-242DFDB994CC}" type="presParOf" srcId="{AA6BC7F0-7500-4A41-A194-0E68F2A372E3}" destId="{A9E5B486-DDDC-47AF-B82B-04F99B2545B8}" srcOrd="6" destOrd="0" presId="urn:microsoft.com/office/officeart/2008/layout/VerticalCurvedList"/>
    <dgm:cxn modelId="{3A5D1500-8B01-4AE4-9F1B-E710B8DC748D}" type="presParOf" srcId="{A9E5B486-DDDC-47AF-B82B-04F99B2545B8}" destId="{4675F3B0-07B5-41F7-9BC4-DEE1A2BDC28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601826-5878-46F6-B33B-407B96322003}">
      <dsp:nvSpPr>
        <dsp:cNvPr id="0" name=""/>
        <dsp:cNvSpPr/>
      </dsp:nvSpPr>
      <dsp:spPr>
        <a:xfrm>
          <a:off x="-4105524" y="-630095"/>
          <a:ext cx="4892143" cy="4892143"/>
        </a:xfrm>
        <a:prstGeom prst="blockArc">
          <a:avLst>
            <a:gd name="adj1" fmla="val 18900000"/>
            <a:gd name="adj2" fmla="val 2700000"/>
            <a:gd name="adj3" fmla="val 442"/>
          </a:avLst>
        </a:pr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D204D1-D4AD-4BF8-9EC6-4C44D9EB3E2F}">
      <dsp:nvSpPr>
        <dsp:cNvPr id="0" name=""/>
        <dsp:cNvSpPr/>
      </dsp:nvSpPr>
      <dsp:spPr>
        <a:xfrm>
          <a:off x="505873" y="363195"/>
          <a:ext cx="4558332" cy="72639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6572" tIns="91440" rIns="91440" bIns="9144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3600" kern="1200" dirty="0" smtClean="0">
              <a:latin typeface="楷体" pitchFamily="49" charset="-122"/>
              <a:ea typeface="楷体" pitchFamily="49" charset="-122"/>
            </a:rPr>
            <a:t>1.</a:t>
          </a:r>
          <a:r>
            <a:rPr lang="zh-CN" altLang="en-US" sz="3600" kern="1200" dirty="0" smtClean="0">
              <a:latin typeface="楷体" pitchFamily="49" charset="-122"/>
              <a:ea typeface="楷体" pitchFamily="49" charset="-122"/>
            </a:rPr>
            <a:t>管理体制问题</a:t>
          </a:r>
          <a:endParaRPr lang="zh-CN" altLang="en-US" sz="3600" kern="1200" dirty="0">
            <a:latin typeface="楷体" pitchFamily="49" charset="-122"/>
            <a:ea typeface="楷体" pitchFamily="49" charset="-122"/>
          </a:endParaRPr>
        </a:p>
      </dsp:txBody>
      <dsp:txXfrm>
        <a:off x="505873" y="363195"/>
        <a:ext cx="4558332" cy="726390"/>
      </dsp:txXfrm>
    </dsp:sp>
    <dsp:sp modelId="{6644EEB4-A8DF-4301-81A8-EF16B5043B99}">
      <dsp:nvSpPr>
        <dsp:cNvPr id="0" name=""/>
        <dsp:cNvSpPr/>
      </dsp:nvSpPr>
      <dsp:spPr>
        <a:xfrm>
          <a:off x="51879" y="272396"/>
          <a:ext cx="907988" cy="90798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BDEAFE-9EB1-4CA1-9081-38B21D9CE215}">
      <dsp:nvSpPr>
        <dsp:cNvPr id="0" name=""/>
        <dsp:cNvSpPr/>
      </dsp:nvSpPr>
      <dsp:spPr>
        <a:xfrm>
          <a:off x="769915" y="1452780"/>
          <a:ext cx="4294289" cy="726390"/>
        </a:xfrm>
        <a:prstGeom prst="rec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6572" tIns="91440" rIns="91440" bIns="9144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3600" kern="1200" dirty="0" smtClean="0">
              <a:latin typeface="楷体" pitchFamily="49" charset="-122"/>
              <a:ea typeface="楷体" pitchFamily="49" charset="-122"/>
            </a:rPr>
            <a:t>2.</a:t>
          </a:r>
          <a:r>
            <a:rPr lang="zh-CN" altLang="en-US" sz="3600" kern="1200" dirty="0" smtClean="0">
              <a:latin typeface="楷体" pitchFamily="49" charset="-122"/>
              <a:ea typeface="楷体" pitchFamily="49" charset="-122"/>
            </a:rPr>
            <a:t>管理机制问题</a:t>
          </a:r>
          <a:endParaRPr lang="zh-CN" altLang="en-US" sz="3600" kern="1200" dirty="0">
            <a:latin typeface="楷体" pitchFamily="49" charset="-122"/>
            <a:ea typeface="楷体" pitchFamily="49" charset="-122"/>
          </a:endParaRPr>
        </a:p>
      </dsp:txBody>
      <dsp:txXfrm>
        <a:off x="769915" y="1452780"/>
        <a:ext cx="4294289" cy="726390"/>
      </dsp:txXfrm>
    </dsp:sp>
    <dsp:sp modelId="{3BC0EF24-1F4D-483C-8EF3-9B067B8D85E3}">
      <dsp:nvSpPr>
        <dsp:cNvPr id="0" name=""/>
        <dsp:cNvSpPr/>
      </dsp:nvSpPr>
      <dsp:spPr>
        <a:xfrm>
          <a:off x="315921" y="1361982"/>
          <a:ext cx="907988" cy="90798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AB49AB-030F-44A9-A706-79D3D176B698}">
      <dsp:nvSpPr>
        <dsp:cNvPr id="0" name=""/>
        <dsp:cNvSpPr/>
      </dsp:nvSpPr>
      <dsp:spPr>
        <a:xfrm>
          <a:off x="505873" y="2542366"/>
          <a:ext cx="4558332" cy="726390"/>
        </a:xfrm>
        <a:prstGeom prst="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6572" tIns="91440" rIns="91440" bIns="9144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3600" kern="1200" dirty="0" smtClean="0">
              <a:latin typeface="楷体" pitchFamily="49" charset="-122"/>
              <a:ea typeface="楷体" pitchFamily="49" charset="-122"/>
            </a:rPr>
            <a:t>3.</a:t>
          </a:r>
          <a:r>
            <a:rPr lang="zh-CN" altLang="en-US" sz="3600" kern="1200" dirty="0" smtClean="0">
              <a:latin typeface="楷体" pitchFamily="49" charset="-122"/>
              <a:ea typeface="楷体" pitchFamily="49" charset="-122"/>
            </a:rPr>
            <a:t>观念问题</a:t>
          </a:r>
          <a:endParaRPr lang="zh-CN" altLang="en-US" sz="3600" kern="1200" dirty="0">
            <a:latin typeface="楷体" pitchFamily="49" charset="-122"/>
            <a:ea typeface="楷体" pitchFamily="49" charset="-122"/>
          </a:endParaRPr>
        </a:p>
      </dsp:txBody>
      <dsp:txXfrm>
        <a:off x="505873" y="2542366"/>
        <a:ext cx="4558332" cy="726390"/>
      </dsp:txXfrm>
    </dsp:sp>
    <dsp:sp modelId="{2E170A0F-6453-4D88-AA90-80DD277D518E}">
      <dsp:nvSpPr>
        <dsp:cNvPr id="0" name=""/>
        <dsp:cNvSpPr/>
      </dsp:nvSpPr>
      <dsp:spPr>
        <a:xfrm>
          <a:off x="51879" y="2451567"/>
          <a:ext cx="907988" cy="90798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C10DB3-68C8-4B2F-BAA1-538646952F3A}">
      <dsp:nvSpPr>
        <dsp:cNvPr id="0" name=""/>
        <dsp:cNvSpPr/>
      </dsp:nvSpPr>
      <dsp:spPr>
        <a:xfrm>
          <a:off x="0" y="45247"/>
          <a:ext cx="7088923" cy="84240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altLang="en-US" sz="2800" kern="1200" dirty="0" smtClean="0">
              <a:latin typeface="楷体" pitchFamily="49" charset="-122"/>
              <a:ea typeface="楷体" pitchFamily="49" charset="-122"/>
            </a:rPr>
            <a:t>1.</a:t>
          </a:r>
          <a:r>
            <a:rPr lang="zh-CN" altLang="en-US" sz="2800" kern="1200" dirty="0" smtClean="0">
              <a:latin typeface="楷体" pitchFamily="49" charset="-122"/>
              <a:ea typeface="楷体" pitchFamily="49" charset="-122"/>
            </a:rPr>
            <a:t>管理是为了实现组织未来目标的活动；</a:t>
          </a:r>
        </a:p>
      </dsp:txBody>
      <dsp:txXfrm>
        <a:off x="41123" y="86370"/>
        <a:ext cx="7006677" cy="760154"/>
      </dsp:txXfrm>
    </dsp:sp>
    <dsp:sp modelId="{555B4A91-BC99-4785-AF79-41927490DF5C}">
      <dsp:nvSpPr>
        <dsp:cNvPr id="0" name=""/>
        <dsp:cNvSpPr/>
      </dsp:nvSpPr>
      <dsp:spPr>
        <a:xfrm>
          <a:off x="0" y="887648"/>
          <a:ext cx="7088923" cy="745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5073" tIns="35560" rIns="199136" bIns="3556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zh-CN" altLang="en-US" sz="2800" kern="1200" dirty="0">
            <a:latin typeface="楷体" pitchFamily="49" charset="-122"/>
            <a:ea typeface="楷体" pitchFamily="49" charset="-122"/>
          </a:endParaRPr>
        </a:p>
      </dsp:txBody>
      <dsp:txXfrm>
        <a:off x="0" y="887648"/>
        <a:ext cx="7088923" cy="745200"/>
      </dsp:txXfrm>
    </dsp:sp>
    <dsp:sp modelId="{0F5E6005-2B30-48BE-9944-8E11256187D8}">
      <dsp:nvSpPr>
        <dsp:cNvPr id="0" name=""/>
        <dsp:cNvSpPr/>
      </dsp:nvSpPr>
      <dsp:spPr>
        <a:xfrm>
          <a:off x="0" y="1800204"/>
          <a:ext cx="7088923" cy="842400"/>
        </a:xfrm>
        <a:prstGeom prst="roundRect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2800" kern="1200" dirty="0" smtClean="0">
              <a:latin typeface="楷体" pitchFamily="49" charset="-122"/>
              <a:ea typeface="楷体" pitchFamily="49" charset="-122"/>
            </a:rPr>
            <a:t>3.</a:t>
          </a:r>
          <a:r>
            <a:rPr lang="zh-CN" altLang="en-US" sz="2800" kern="1200" dirty="0" smtClean="0">
              <a:latin typeface="楷体" pitchFamily="49" charset="-122"/>
              <a:ea typeface="楷体" pitchFamily="49" charset="-122"/>
            </a:rPr>
            <a:t>管理工作存在于组织中；</a:t>
          </a:r>
          <a:endParaRPr lang="zh-CN" altLang="en-US" sz="2800" kern="1200" dirty="0">
            <a:latin typeface="楷体" pitchFamily="49" charset="-122"/>
            <a:ea typeface="楷体" pitchFamily="49" charset="-122"/>
          </a:endParaRPr>
        </a:p>
      </dsp:txBody>
      <dsp:txXfrm>
        <a:off x="41123" y="1841327"/>
        <a:ext cx="7006677" cy="760154"/>
      </dsp:txXfrm>
    </dsp:sp>
    <dsp:sp modelId="{47206541-A379-4437-B190-E02314F773EC}">
      <dsp:nvSpPr>
        <dsp:cNvPr id="0" name=""/>
        <dsp:cNvSpPr/>
      </dsp:nvSpPr>
      <dsp:spPr>
        <a:xfrm>
          <a:off x="0" y="936102"/>
          <a:ext cx="7088923" cy="842400"/>
        </a:xfrm>
        <a:prstGeom prst="roundRect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2800" kern="1200" dirty="0" smtClean="0">
              <a:latin typeface="楷体" pitchFamily="49" charset="-122"/>
              <a:ea typeface="楷体" pitchFamily="49" charset="-122"/>
            </a:rPr>
            <a:t>2.</a:t>
          </a:r>
          <a:r>
            <a:rPr lang="zh-CN" altLang="en-US" sz="2800" kern="1200" dirty="0" smtClean="0">
              <a:latin typeface="楷体" pitchFamily="49" charset="-122"/>
              <a:ea typeface="楷体" pitchFamily="49" charset="-122"/>
            </a:rPr>
            <a:t>管理的工作本质是协调；</a:t>
          </a:r>
          <a:endParaRPr lang="zh-CN" altLang="en-US" sz="2800" kern="1200" dirty="0">
            <a:latin typeface="楷体" pitchFamily="49" charset="-122"/>
            <a:ea typeface="楷体" pitchFamily="49" charset="-122"/>
          </a:endParaRPr>
        </a:p>
      </dsp:txBody>
      <dsp:txXfrm>
        <a:off x="41123" y="977225"/>
        <a:ext cx="7006677" cy="760154"/>
      </dsp:txXfrm>
    </dsp:sp>
    <dsp:sp modelId="{538715AE-2E6A-4428-B274-DF6659EB9902}">
      <dsp:nvSpPr>
        <dsp:cNvPr id="0" name=""/>
        <dsp:cNvSpPr/>
      </dsp:nvSpPr>
      <dsp:spPr>
        <a:xfrm>
          <a:off x="0" y="2664296"/>
          <a:ext cx="7088923" cy="842400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2800" kern="1200" dirty="0" smtClean="0">
              <a:latin typeface="楷体" pitchFamily="49" charset="-122"/>
              <a:ea typeface="楷体" pitchFamily="49" charset="-122"/>
            </a:rPr>
            <a:t>4.</a:t>
          </a:r>
          <a:r>
            <a:rPr lang="zh-CN" altLang="en-US" sz="2800" kern="1200" dirty="0" smtClean="0">
              <a:latin typeface="楷体" pitchFamily="49" charset="-122"/>
              <a:ea typeface="楷体" pitchFamily="49" charset="-122"/>
            </a:rPr>
            <a:t>管理工作的重点是对人进行管理。</a:t>
          </a:r>
          <a:endParaRPr lang="zh-CN" altLang="en-US" sz="2800" kern="1200" dirty="0">
            <a:latin typeface="楷体" pitchFamily="49" charset="-122"/>
            <a:ea typeface="楷体" pitchFamily="49" charset="-122"/>
          </a:endParaRPr>
        </a:p>
      </dsp:txBody>
      <dsp:txXfrm>
        <a:off x="41123" y="2705419"/>
        <a:ext cx="7006677" cy="76015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139867-F5D8-4AFF-B138-128EC9BFE7B0}">
      <dsp:nvSpPr>
        <dsp:cNvPr id="0" name=""/>
        <dsp:cNvSpPr/>
      </dsp:nvSpPr>
      <dsp:spPr>
        <a:xfrm>
          <a:off x="3817" y="648074"/>
          <a:ext cx="2222152" cy="1224130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 smtClean="0">
              <a:latin typeface="楷体" pitchFamily="49" charset="-122"/>
              <a:ea typeface="楷体" pitchFamily="49" charset="-122"/>
            </a:rPr>
            <a:t>管理主体</a:t>
          </a:r>
          <a:endParaRPr lang="zh-CN" altLang="en-US" sz="2400" b="1" kern="1200" dirty="0">
            <a:latin typeface="楷体" pitchFamily="49" charset="-122"/>
            <a:ea typeface="楷体" pitchFamily="49" charset="-122"/>
          </a:endParaRPr>
        </a:p>
      </dsp:txBody>
      <dsp:txXfrm>
        <a:off x="615882" y="648074"/>
        <a:ext cx="998022" cy="1224130"/>
      </dsp:txXfrm>
    </dsp:sp>
    <dsp:sp modelId="{619DD1AB-78D4-44FE-8D70-E98997ADAEEF}">
      <dsp:nvSpPr>
        <dsp:cNvPr id="0" name=""/>
        <dsp:cNvSpPr/>
      </dsp:nvSpPr>
      <dsp:spPr>
        <a:xfrm>
          <a:off x="2003754" y="648074"/>
          <a:ext cx="2222152" cy="1224130"/>
        </a:xfrm>
        <a:prstGeom prst="chevron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smtClean="0">
              <a:latin typeface="楷体" pitchFamily="49" charset="-122"/>
              <a:ea typeface="楷体" pitchFamily="49" charset="-122"/>
            </a:rPr>
            <a:t>管理客体 </a:t>
          </a:r>
          <a:endParaRPr lang="zh-CN" altLang="en-US" sz="2400" b="1" kern="1200">
            <a:latin typeface="楷体" pitchFamily="49" charset="-122"/>
            <a:ea typeface="楷体" pitchFamily="49" charset="-122"/>
          </a:endParaRPr>
        </a:p>
      </dsp:txBody>
      <dsp:txXfrm>
        <a:off x="2615819" y="648074"/>
        <a:ext cx="998022" cy="1224130"/>
      </dsp:txXfrm>
    </dsp:sp>
    <dsp:sp modelId="{72239C76-E08A-4CF0-A444-E299DC87C7BC}">
      <dsp:nvSpPr>
        <dsp:cNvPr id="0" name=""/>
        <dsp:cNvSpPr/>
      </dsp:nvSpPr>
      <dsp:spPr>
        <a:xfrm>
          <a:off x="4003692" y="648074"/>
          <a:ext cx="2222152" cy="1224130"/>
        </a:xfrm>
        <a:prstGeom prst="chevron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 smtClean="0">
              <a:latin typeface="楷体" pitchFamily="49" charset="-122"/>
              <a:ea typeface="楷体" pitchFamily="49" charset="-122"/>
            </a:rPr>
            <a:t>组织目的 </a:t>
          </a:r>
          <a:endParaRPr lang="zh-CN" altLang="en-US" sz="2400" b="1" kern="1200" dirty="0">
            <a:latin typeface="楷体" pitchFamily="49" charset="-122"/>
            <a:ea typeface="楷体" pitchFamily="49" charset="-122"/>
          </a:endParaRPr>
        </a:p>
      </dsp:txBody>
      <dsp:txXfrm>
        <a:off x="4615757" y="648074"/>
        <a:ext cx="998022" cy="1224130"/>
      </dsp:txXfrm>
    </dsp:sp>
    <dsp:sp modelId="{F6F3C8FC-8F8B-4AB2-B799-5E6B43765EDA}">
      <dsp:nvSpPr>
        <dsp:cNvPr id="0" name=""/>
        <dsp:cNvSpPr/>
      </dsp:nvSpPr>
      <dsp:spPr>
        <a:xfrm>
          <a:off x="5976664" y="648074"/>
          <a:ext cx="2222152" cy="1224130"/>
        </a:xfrm>
        <a:prstGeom prst="chevron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 smtClean="0">
              <a:latin typeface="楷体" pitchFamily="49" charset="-122"/>
              <a:ea typeface="楷体" pitchFamily="49" charset="-122"/>
            </a:rPr>
            <a:t>组织环境</a:t>
          </a:r>
        </a:p>
      </dsp:txBody>
      <dsp:txXfrm>
        <a:off x="6588729" y="648074"/>
        <a:ext cx="998022" cy="122413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F44883-57F0-4800-B298-5BD340588BDD}">
      <dsp:nvSpPr>
        <dsp:cNvPr id="0" name=""/>
        <dsp:cNvSpPr/>
      </dsp:nvSpPr>
      <dsp:spPr>
        <a:xfrm>
          <a:off x="2950025" y="1350"/>
          <a:ext cx="2236853" cy="11184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kern="1200" dirty="0" smtClean="0">
              <a:latin typeface="楷体" pitchFamily="49" charset="-122"/>
              <a:ea typeface="楷体" pitchFamily="49" charset="-122"/>
            </a:rPr>
            <a:t>技术创新</a:t>
          </a:r>
          <a:endParaRPr lang="zh-CN" altLang="en-US" sz="3600" kern="1200" dirty="0">
            <a:latin typeface="楷体" pitchFamily="49" charset="-122"/>
            <a:ea typeface="楷体" pitchFamily="49" charset="-122"/>
          </a:endParaRPr>
        </a:p>
      </dsp:txBody>
      <dsp:txXfrm>
        <a:off x="2982783" y="34108"/>
        <a:ext cx="2171337" cy="1052910"/>
      </dsp:txXfrm>
    </dsp:sp>
    <dsp:sp modelId="{ED15CAD8-ED76-468E-8643-C4A154A262C5}">
      <dsp:nvSpPr>
        <dsp:cNvPr id="0" name=""/>
        <dsp:cNvSpPr/>
      </dsp:nvSpPr>
      <dsp:spPr>
        <a:xfrm rot="3600000">
          <a:off x="4409049" y="1964515"/>
          <a:ext cx="1165951" cy="391449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3600" kern="1200">
            <a:latin typeface="楷体" pitchFamily="49" charset="-122"/>
            <a:ea typeface="楷体" pitchFamily="49" charset="-122"/>
          </a:endParaRPr>
        </a:p>
      </dsp:txBody>
      <dsp:txXfrm>
        <a:off x="4526484" y="2042805"/>
        <a:ext cx="931081" cy="234869"/>
      </dsp:txXfrm>
    </dsp:sp>
    <dsp:sp modelId="{9519B695-AC5F-4B4C-859B-E130F56B0D89}">
      <dsp:nvSpPr>
        <dsp:cNvPr id="0" name=""/>
        <dsp:cNvSpPr/>
      </dsp:nvSpPr>
      <dsp:spPr>
        <a:xfrm>
          <a:off x="4797171" y="3200702"/>
          <a:ext cx="2236853" cy="11184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kern="1200" dirty="0" smtClean="0">
              <a:latin typeface="楷体" pitchFamily="49" charset="-122"/>
              <a:ea typeface="楷体" pitchFamily="49" charset="-122"/>
            </a:rPr>
            <a:t>制度创新</a:t>
          </a:r>
          <a:endParaRPr lang="zh-CN" altLang="en-US" sz="3600" kern="1200" dirty="0">
            <a:latin typeface="楷体" pitchFamily="49" charset="-122"/>
            <a:ea typeface="楷体" pitchFamily="49" charset="-122"/>
          </a:endParaRPr>
        </a:p>
      </dsp:txBody>
      <dsp:txXfrm>
        <a:off x="4829929" y="3233460"/>
        <a:ext cx="2171337" cy="1052910"/>
      </dsp:txXfrm>
    </dsp:sp>
    <dsp:sp modelId="{EFD0AEE0-D171-4398-8ED7-8E0138A9B4C1}">
      <dsp:nvSpPr>
        <dsp:cNvPr id="0" name=""/>
        <dsp:cNvSpPr/>
      </dsp:nvSpPr>
      <dsp:spPr>
        <a:xfrm rot="10800000">
          <a:off x="3485476" y="3564191"/>
          <a:ext cx="1165951" cy="391449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3600" kern="1200">
            <a:latin typeface="楷体" pitchFamily="49" charset="-122"/>
            <a:ea typeface="楷体" pitchFamily="49" charset="-122"/>
          </a:endParaRPr>
        </a:p>
      </dsp:txBody>
      <dsp:txXfrm rot="10800000">
        <a:off x="3602911" y="3642481"/>
        <a:ext cx="931081" cy="234869"/>
      </dsp:txXfrm>
    </dsp:sp>
    <dsp:sp modelId="{40739DAA-7BA5-4CE3-B50F-DBDE08F2DC48}">
      <dsp:nvSpPr>
        <dsp:cNvPr id="0" name=""/>
        <dsp:cNvSpPr/>
      </dsp:nvSpPr>
      <dsp:spPr>
        <a:xfrm>
          <a:off x="1102878" y="3200702"/>
          <a:ext cx="2236853" cy="11184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kern="1200" dirty="0" smtClean="0">
              <a:latin typeface="楷体" pitchFamily="49" charset="-122"/>
              <a:ea typeface="楷体" pitchFamily="49" charset="-122"/>
            </a:rPr>
            <a:t>理念创新</a:t>
          </a:r>
          <a:endParaRPr lang="zh-CN" altLang="en-US" sz="3600" kern="1200" dirty="0">
            <a:latin typeface="楷体" pitchFamily="49" charset="-122"/>
            <a:ea typeface="楷体" pitchFamily="49" charset="-122"/>
          </a:endParaRPr>
        </a:p>
      </dsp:txBody>
      <dsp:txXfrm>
        <a:off x="1135636" y="3233460"/>
        <a:ext cx="2171337" cy="1052910"/>
      </dsp:txXfrm>
    </dsp:sp>
    <dsp:sp modelId="{EC6373B0-1487-421A-9246-C9AF2E9089D5}">
      <dsp:nvSpPr>
        <dsp:cNvPr id="0" name=""/>
        <dsp:cNvSpPr/>
      </dsp:nvSpPr>
      <dsp:spPr>
        <a:xfrm rot="18000000">
          <a:off x="2561902" y="1964515"/>
          <a:ext cx="1165951" cy="391449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3600" kern="1200">
            <a:latin typeface="楷体" pitchFamily="49" charset="-122"/>
            <a:ea typeface="楷体" pitchFamily="49" charset="-122"/>
          </a:endParaRPr>
        </a:p>
      </dsp:txBody>
      <dsp:txXfrm>
        <a:off x="2679337" y="2042805"/>
        <a:ext cx="931081" cy="23486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249D81-4934-4911-91E6-07ED3CE2B008}">
      <dsp:nvSpPr>
        <dsp:cNvPr id="0" name=""/>
        <dsp:cNvSpPr/>
      </dsp:nvSpPr>
      <dsp:spPr>
        <a:xfrm>
          <a:off x="-4306964" y="-660719"/>
          <a:ext cx="5131440" cy="5131440"/>
        </a:xfrm>
        <a:prstGeom prst="blockArc">
          <a:avLst>
            <a:gd name="adj1" fmla="val 18900000"/>
            <a:gd name="adj2" fmla="val 2700000"/>
            <a:gd name="adj3" fmla="val 421"/>
          </a:avLst>
        </a:pr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A54C9B-51DC-43E8-933B-FFEDD20C4EDF}">
      <dsp:nvSpPr>
        <dsp:cNvPr id="0" name=""/>
        <dsp:cNvSpPr/>
      </dsp:nvSpPr>
      <dsp:spPr>
        <a:xfrm>
          <a:off x="530231" y="381000"/>
          <a:ext cx="7648194" cy="76200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4838" tIns="86360" rIns="86360" bIns="8636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3400" kern="1200" smtClean="0"/>
            <a:t>1.</a:t>
          </a:r>
          <a:r>
            <a:rPr lang="zh-CN" altLang="en-US" sz="3400" kern="1200" smtClean="0"/>
            <a:t>提供更好的基础管理条件</a:t>
          </a:r>
          <a:endParaRPr lang="zh-CN" altLang="en-US" sz="3400" kern="1200"/>
        </a:p>
      </dsp:txBody>
      <dsp:txXfrm>
        <a:off x="530231" y="381000"/>
        <a:ext cx="7648194" cy="762000"/>
      </dsp:txXfrm>
    </dsp:sp>
    <dsp:sp modelId="{BAD80565-AD2F-47C6-92FE-42BF280A27D2}">
      <dsp:nvSpPr>
        <dsp:cNvPr id="0" name=""/>
        <dsp:cNvSpPr/>
      </dsp:nvSpPr>
      <dsp:spPr>
        <a:xfrm>
          <a:off x="53981" y="285750"/>
          <a:ext cx="952500" cy="9525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7EBB4E8-1B6A-4E89-A50E-91AE252C2DE6}">
      <dsp:nvSpPr>
        <dsp:cNvPr id="0" name=""/>
        <dsp:cNvSpPr/>
      </dsp:nvSpPr>
      <dsp:spPr>
        <a:xfrm>
          <a:off x="807218" y="1523999"/>
          <a:ext cx="7371206" cy="762000"/>
        </a:xfrm>
        <a:prstGeom prst="rec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4838" tIns="86360" rIns="86360" bIns="8636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3400" kern="1200" smtClean="0"/>
            <a:t>2.</a:t>
          </a:r>
          <a:r>
            <a:rPr lang="zh-CN" altLang="en-US" sz="3400" kern="1200" smtClean="0"/>
            <a:t>创造良好的创新氛围</a:t>
          </a:r>
          <a:endParaRPr lang="zh-CN" altLang="en-US" sz="3400" kern="1200"/>
        </a:p>
      </dsp:txBody>
      <dsp:txXfrm>
        <a:off x="807218" y="1523999"/>
        <a:ext cx="7371206" cy="762000"/>
      </dsp:txXfrm>
    </dsp:sp>
    <dsp:sp modelId="{31EF9AB5-F59A-4C93-A8E0-C45389C805E3}">
      <dsp:nvSpPr>
        <dsp:cNvPr id="0" name=""/>
        <dsp:cNvSpPr/>
      </dsp:nvSpPr>
      <dsp:spPr>
        <a:xfrm>
          <a:off x="330968" y="1428750"/>
          <a:ext cx="952500" cy="9525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0B00656-07AA-4B9D-A3D2-B07E1DEE717C}">
      <dsp:nvSpPr>
        <dsp:cNvPr id="0" name=""/>
        <dsp:cNvSpPr/>
      </dsp:nvSpPr>
      <dsp:spPr>
        <a:xfrm>
          <a:off x="530231" y="2667000"/>
          <a:ext cx="7648194" cy="762000"/>
        </a:xfrm>
        <a:prstGeom prst="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4838" tIns="86360" rIns="86360" bIns="8636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3400" kern="1200" smtClean="0"/>
            <a:t>3.</a:t>
          </a:r>
          <a:r>
            <a:rPr lang="zh-CN" altLang="en-US" sz="3400" kern="1200" smtClean="0"/>
            <a:t>管理创新应结合本公司的实际情况</a:t>
          </a:r>
          <a:endParaRPr lang="zh-CN" altLang="en-US" sz="3400" kern="1200"/>
        </a:p>
      </dsp:txBody>
      <dsp:txXfrm>
        <a:off x="530231" y="2667000"/>
        <a:ext cx="7648194" cy="762000"/>
      </dsp:txXfrm>
    </dsp:sp>
    <dsp:sp modelId="{4675F3B0-07B5-41F7-9BC4-DEE1A2BDC286}">
      <dsp:nvSpPr>
        <dsp:cNvPr id="0" name=""/>
        <dsp:cNvSpPr/>
      </dsp:nvSpPr>
      <dsp:spPr>
        <a:xfrm>
          <a:off x="53981" y="2571750"/>
          <a:ext cx="952500" cy="9525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28601"/>
            <a:ext cx="77724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524000"/>
            <a:ext cx="6400800" cy="1219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4AC703-0977-421C-B392-C1DFA3AFE684}" type="datetimeFigureOut">
              <a:rPr lang="en-US" altLang="zh-CN"/>
              <a:pPr/>
              <a:t>5/7/2014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0BC5C1-EDA8-405F-814C-EB82F4D2006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776085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AC5B6D-1307-46A2-8910-8BCB64FF656E}" type="datetimeFigureOut">
              <a:rPr lang="en-US" altLang="zh-CN"/>
              <a:pPr/>
              <a:t>5/7/2014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CF359A-903F-4024-AA88-8002B045620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0101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FD2A19-0756-44EB-BE01-92C123A977B2}" type="datetimeFigureOut">
              <a:rPr lang="en-US" altLang="zh-CN"/>
              <a:pPr/>
              <a:t>5/7/2014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952206-A7F3-472C-A649-C3BF69D031E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99680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BFB861-B7D4-4768-82A7-1F8F7F7EFFFD}" type="datetimeFigureOut">
              <a:rPr lang="en-US" altLang="zh-CN"/>
              <a:pPr/>
              <a:t>5/7/2014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3747B4-0EB2-4930-A999-1D67A4C8FBA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66546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88805D-6E3F-40B2-A1B0-55E4C92D7969}" type="datetimeFigureOut">
              <a:rPr lang="en-US" altLang="zh-CN"/>
              <a:pPr/>
              <a:t>5/7/2014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F15533-42B5-4DCB-9522-46BE96BB3DC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04415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44EB51-E97E-4D05-B5CE-4E6237BCD3AC}" type="datetimeFigureOut">
              <a:rPr lang="en-US" altLang="zh-CN"/>
              <a:pPr/>
              <a:t>5/7/2014</a:t>
            </a:fld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4D3A8D-9A3B-4F28-A476-3DA47FAD632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81970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1F350E-B8DF-47F5-9F8B-2EBD4D4D26C5}" type="datetimeFigureOut">
              <a:rPr lang="en-US" altLang="zh-CN"/>
              <a:pPr/>
              <a:t>5/7/2014</a:t>
            </a:fld>
            <a:endParaRPr lang="en-US" altLang="zh-CN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6C8157-1AB3-4399-88E6-868B39068B3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09550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96AAF4-1400-4310-A1DE-BA4232BD1A62}" type="datetimeFigureOut">
              <a:rPr lang="en-US" altLang="zh-CN"/>
              <a:pPr/>
              <a:t>5/7/2014</a:t>
            </a:fld>
            <a:endParaRPr lang="en-US" altLang="zh-CN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BA76F0-2226-4A32-880C-206CF09DE56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77832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A2403C-25B4-4C6F-9F53-53B9BCC287FB}" type="datetimeFigureOut">
              <a:rPr lang="en-US" altLang="zh-CN"/>
              <a:pPr/>
              <a:t>5/7/2014</a:t>
            </a:fld>
            <a:endParaRPr lang="en-US" altLang="zh-CN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AED7D1-0E64-41B0-911B-3D274AB76BA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86631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91F826-4586-4D6E-9A6C-9453BE2DAEBE}" type="datetimeFigureOut">
              <a:rPr lang="en-US" altLang="zh-CN"/>
              <a:pPr/>
              <a:t>5/7/2014</a:t>
            </a:fld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D664F5-5864-4404-92F1-0FAB123821D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44849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895C83C-74F6-4CD5-96FE-89DD793D94BF}" type="datetimeFigureOut">
              <a:rPr lang="en-US" altLang="zh-CN"/>
              <a:pPr/>
              <a:t>5/7/2014</a:t>
            </a:fld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EBE830-C44A-430A-93B6-E76C1D84725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52126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274638"/>
            <a:ext cx="7848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10A8DDF3-D911-4F74-BE9F-461BFA9B1376}" type="datetimeFigureOut">
              <a:rPr lang="en-US" altLang="zh-CN"/>
              <a:pPr/>
              <a:t>5/7/2014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681859E8-E8D6-4914-88B8-78537D79054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95736" y="5805264"/>
            <a:ext cx="4752528" cy="12192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CN" altLang="en-US" dirty="0" smtClean="0">
                <a:latin typeface="楷体" pitchFamily="49" charset="-122"/>
                <a:ea typeface="楷体" pitchFamily="49" charset="-122"/>
                <a:cs typeface="Arial" pitchFamily="34" charset="0"/>
              </a:rPr>
              <a:t>公司党委办公室  张若愚</a:t>
            </a:r>
            <a:endParaRPr lang="en-US" dirty="0" smtClean="0">
              <a:latin typeface="楷体" pitchFamily="49" charset="-122"/>
              <a:ea typeface="楷体" pitchFamily="49" charset="-122"/>
              <a:cs typeface="Arial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11560" y="836712"/>
            <a:ext cx="7772400" cy="1143000"/>
          </a:xfrm>
        </p:spPr>
        <p:txBody>
          <a:bodyPr/>
          <a:lstStyle/>
          <a:p>
            <a:r>
              <a:rPr lang="zh-CN" altLang="en-US" sz="6000" dirty="0" smtClean="0">
                <a:latin typeface="华文新魏" pitchFamily="2" charset="-122"/>
                <a:ea typeface="华文新魏" pitchFamily="2" charset="-122"/>
              </a:rPr>
              <a:t>浅谈企业管理创新</a:t>
            </a:r>
            <a:endParaRPr lang="zh-CN" altLang="en-US" sz="6000" dirty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11560" y="692696"/>
            <a:ext cx="8229600" cy="1972816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    “科学管理之父”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泰罗的</a:t>
            </a:r>
            <a:r>
              <a:rPr lang="en-US" altLang="zh-CN" sz="2800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科学管理原理</a:t>
            </a:r>
            <a:r>
              <a:rPr lang="en-US" altLang="zh-CN" sz="2800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、赫伯特</a:t>
            </a:r>
            <a:r>
              <a:rPr lang="en-US" altLang="zh-CN" sz="2800" dirty="0">
                <a:latin typeface="楷体" pitchFamily="49" charset="-122"/>
                <a:ea typeface="楷体" pitchFamily="49" charset="-122"/>
              </a:rPr>
              <a:t>•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西蒙</a:t>
            </a:r>
            <a:r>
              <a:rPr lang="en-US" altLang="zh-CN" sz="2800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管理决策新科学</a:t>
            </a:r>
            <a:r>
              <a:rPr lang="en-US" altLang="zh-CN" sz="2800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、亨利</a:t>
            </a:r>
            <a:r>
              <a:rPr lang="en-US" altLang="zh-CN" sz="2800" dirty="0">
                <a:latin typeface="楷体" pitchFamily="49" charset="-122"/>
                <a:ea typeface="楷体" pitchFamily="49" charset="-122"/>
              </a:rPr>
              <a:t>•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法约尔</a:t>
            </a:r>
            <a:r>
              <a:rPr lang="en-US" altLang="zh-CN" sz="2800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工业管理与一般管理</a:t>
            </a:r>
            <a:r>
              <a:rPr lang="en-US" altLang="zh-CN" sz="2800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以及“现代管理学之父”彼得</a:t>
            </a:r>
            <a:r>
              <a:rPr lang="en-US" altLang="zh-CN" sz="2800" dirty="0">
                <a:latin typeface="楷体" pitchFamily="49" charset="-122"/>
                <a:ea typeface="楷体" pitchFamily="49" charset="-122"/>
              </a:rPr>
              <a:t>•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德鲁克的著作。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045" y="2645550"/>
            <a:ext cx="1735370" cy="258578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38126"/>
            <a:ext cx="1820079" cy="258578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2636912"/>
            <a:ext cx="1872208" cy="253889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0731" y="2667315"/>
            <a:ext cx="1790412" cy="2542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25786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848600" cy="1143000"/>
          </a:xfrm>
        </p:spPr>
        <p:txBody>
          <a:bodyPr/>
          <a:lstStyle/>
          <a:p>
            <a:r>
              <a:rPr lang="zh-CN" altLang="en-US" dirty="0" smtClean="0">
                <a:latin typeface="华文新魏" pitchFamily="2" charset="-122"/>
                <a:ea typeface="华文新魏" pitchFamily="2" charset="-122"/>
              </a:rPr>
              <a:t>管理活动四项要素</a:t>
            </a:r>
            <a:endParaRPr lang="zh-CN" altLang="en-US" dirty="0">
              <a:latin typeface="华文新魏" pitchFamily="2" charset="-122"/>
              <a:ea typeface="华文新魏" pitchFamily="2" charset="-122"/>
            </a:endParaRPr>
          </a:p>
        </p:txBody>
      </p:sp>
      <p:graphicFrame>
        <p:nvGraphicFramePr>
          <p:cNvPr id="6" name="内容占位符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893030"/>
              </p:ext>
            </p:extLst>
          </p:nvPr>
        </p:nvGraphicFramePr>
        <p:xfrm>
          <a:off x="539552" y="1556792"/>
          <a:ext cx="8229600" cy="2520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83568" y="4077072"/>
            <a:ext cx="797147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楷体" pitchFamily="49" charset="-122"/>
                <a:ea typeface="楷体" pitchFamily="49" charset="-122"/>
              </a:rPr>
              <a:t>管理的意义：</a:t>
            </a:r>
            <a:r>
              <a:rPr lang="zh-CN" altLang="zh-CN" sz="3600" dirty="0">
                <a:latin typeface="楷体" pitchFamily="49" charset="-122"/>
                <a:ea typeface="楷体" pitchFamily="49" charset="-122"/>
              </a:rPr>
              <a:t>管理是企业永恒的主题，是企业发展的基石。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08473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华文新魏" pitchFamily="2" charset="-122"/>
                <a:ea typeface="华文新魏" pitchFamily="2" charset="-122"/>
              </a:rPr>
              <a:t>（二）什么是创新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3810000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    创新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是指人们为了发展的需要，运用已知的信息，不断突破常规，发现或产生某种新颖、独特的有社会价值或个人价值的新事物、新思想的活动。创新的本质是突破，即突破旧的思维定势，旧的常规戒律。创新活动的核心是“新”，它或者是产品的结构、性能和外部特征的变革，或者是造型设计、内容的表现形式和手段的创造，或者是内容的丰富和完善。</a:t>
            </a:r>
          </a:p>
        </p:txBody>
      </p:sp>
    </p:spTree>
    <p:extLst>
      <p:ext uri="{BB962C8B-B14F-4D97-AF65-F5344CB8AC3E}">
        <p14:creationId xmlns:p14="http://schemas.microsoft.com/office/powerpoint/2010/main" val="27390878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3" y="627075"/>
            <a:ext cx="3737339" cy="249382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3" y="3435957"/>
            <a:ext cx="3737339" cy="281319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185" y="3460726"/>
            <a:ext cx="3853618" cy="260413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2908" y="627075"/>
            <a:ext cx="3532917" cy="2493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006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848600" cy="1143000"/>
          </a:xfrm>
        </p:spPr>
        <p:txBody>
          <a:bodyPr/>
          <a:lstStyle/>
          <a:p>
            <a:r>
              <a:rPr lang="zh-CN" altLang="en-US" dirty="0">
                <a:latin typeface="华文新魏" pitchFamily="2" charset="-122"/>
                <a:ea typeface="华文新魏" pitchFamily="2" charset="-122"/>
              </a:rPr>
              <a:t>四、我对管理创新的理解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381000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    管理</a:t>
            </a:r>
            <a:r>
              <a:rPr lang="zh-CN" altLang="en-US" dirty="0">
                <a:latin typeface="楷体" pitchFamily="49" charset="-122"/>
                <a:ea typeface="楷体" pitchFamily="49" charset="-122"/>
              </a:rPr>
              <a:t>创新是指企业把新的管理要素（如新的管理方法、新的管理手段、新的管理模式等）或要素组合引入企业管理系统以更有效地实现组织目标的活动。</a:t>
            </a:r>
          </a:p>
        </p:txBody>
      </p:sp>
    </p:spTree>
    <p:extLst>
      <p:ext uri="{BB962C8B-B14F-4D97-AF65-F5344CB8AC3E}">
        <p14:creationId xmlns:p14="http://schemas.microsoft.com/office/powerpoint/2010/main" val="358100688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1724196"/>
              </p:ext>
            </p:extLst>
          </p:nvPr>
        </p:nvGraphicFramePr>
        <p:xfrm>
          <a:off x="539552" y="836712"/>
          <a:ext cx="8136904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12635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381000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zh-CN" sz="2800" dirty="0" smtClean="0">
                <a:latin typeface="楷体" pitchFamily="49" charset="-122"/>
                <a:ea typeface="楷体" pitchFamily="49" charset="-122"/>
              </a:rPr>
              <a:t>    1</a:t>
            </a:r>
            <a:r>
              <a:rPr lang="en-US" altLang="zh-CN" sz="2800" dirty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理念创新是企业管理创新的灵魂。理念创新就是企业打破陈规陋习，克服老旧思想，为取得更好的经济效益，而树立全新的管理思路。管理理念创新首先要改变传统的思维模式，摒弃“等、拿、靠、要”思想，打破“大锅饭”，实现多劳多得，充分调动全体员工的积极性、主动性和创造性。</a:t>
            </a:r>
          </a:p>
        </p:txBody>
      </p:sp>
    </p:spTree>
    <p:extLst>
      <p:ext uri="{BB962C8B-B14F-4D97-AF65-F5344CB8AC3E}">
        <p14:creationId xmlns:p14="http://schemas.microsoft.com/office/powerpoint/2010/main" val="418058114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332656"/>
            <a:ext cx="8568952" cy="5808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楷体" pitchFamily="49" charset="-122"/>
                <a:ea typeface="楷体" pitchFamily="49" charset="-122"/>
              </a:rPr>
              <a:t>    2</a:t>
            </a:r>
            <a:r>
              <a:rPr lang="en-US" altLang="zh-CN" sz="2800" dirty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技术创新是企业管理创新的基础。现代企业要想获得更多的经济效益，取得更大的社会效益，赢得竞争上的话语权，就必须进行技术创新。技术的重要性不言而喻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en-US" altLang="zh-CN" sz="2800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800" dirty="0" smtClean="0">
                <a:latin typeface="楷体" pitchFamily="49" charset="-122"/>
                <a:ea typeface="楷体" pitchFamily="49" charset="-122"/>
              </a:rPr>
              <a:t>   3</a:t>
            </a:r>
            <a:r>
              <a:rPr lang="en-US" altLang="zh-CN" sz="2800" dirty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制度创新是企业管理创新的保证。现代企业制度创新是将企业的生产方式、经营模式、分配形式、管理理念等顶层设计的创新活动。它是管理创新的最高层次，是管理创新实现的基础保障。</a:t>
            </a:r>
          </a:p>
          <a:p>
            <a:pPr>
              <a:lnSpc>
                <a:spcPct val="150000"/>
              </a:lnSpc>
            </a:pPr>
            <a:endParaRPr lang="zh-CN" altLang="en-US" sz="2800" dirty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191439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8126288" cy="1143000"/>
          </a:xfrm>
        </p:spPr>
        <p:txBody>
          <a:bodyPr/>
          <a:lstStyle/>
          <a:p>
            <a:r>
              <a:rPr lang="zh-CN" altLang="en-US" dirty="0">
                <a:latin typeface="华文新魏" pitchFamily="2" charset="-122"/>
                <a:ea typeface="华文新魏" pitchFamily="2" charset="-122"/>
              </a:rPr>
              <a:t>五、对公司管理创新的几点建议</a:t>
            </a: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6714587"/>
              </p:ext>
            </p:extLst>
          </p:nvPr>
        </p:nvGraphicFramePr>
        <p:xfrm>
          <a:off x="457200" y="1600200"/>
          <a:ext cx="8229600" cy="381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53782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华文新魏" pitchFamily="2" charset="-122"/>
                <a:ea typeface="华文新魏" pitchFamily="2" charset="-122"/>
              </a:rPr>
              <a:t>六</a:t>
            </a:r>
            <a:r>
              <a:rPr lang="zh-CN" altLang="en-US" dirty="0" smtClean="0">
                <a:latin typeface="华文新魏" pitchFamily="2" charset="-122"/>
                <a:ea typeface="华文新魏" pitchFamily="2" charset="-122"/>
              </a:rPr>
              <a:t>、</a:t>
            </a:r>
            <a:r>
              <a:rPr lang="zh-CN" altLang="en-US" dirty="0">
                <a:latin typeface="华文新魏" pitchFamily="2" charset="-122"/>
                <a:ea typeface="华文新魏" pitchFamily="2" charset="-122"/>
              </a:rPr>
              <a:t>总</a:t>
            </a:r>
            <a:r>
              <a:rPr lang="zh-CN" altLang="en-US" dirty="0" smtClean="0">
                <a:latin typeface="华文新魏" pitchFamily="2" charset="-122"/>
                <a:ea typeface="华文新魏" pitchFamily="2" charset="-122"/>
              </a:rPr>
              <a:t>  结</a:t>
            </a:r>
            <a:endParaRPr lang="zh-CN" altLang="en-US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700808"/>
            <a:ext cx="8255768" cy="3528392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    管理</a:t>
            </a:r>
            <a:r>
              <a:rPr lang="zh-CN" altLang="en-US" dirty="0">
                <a:latin typeface="楷体" pitchFamily="49" charset="-122"/>
                <a:ea typeface="楷体" pitchFamily="49" charset="-122"/>
              </a:rPr>
              <a:t>创新的灵魂是观念创新，只有紧跟时代步伐，抢抓机遇，大胆创新，不断增强企业核心技术优势，优化、调整企业内部资源配置，充分发掘企业内部潜力，才能增强竞争实力，促进企业的长远发展。企业只有在不断的创新中才会走得更高、更远、更稳。</a:t>
            </a:r>
          </a:p>
        </p:txBody>
      </p:sp>
    </p:spTree>
    <p:extLst>
      <p:ext uri="{BB962C8B-B14F-4D97-AF65-F5344CB8AC3E}">
        <p14:creationId xmlns:p14="http://schemas.microsoft.com/office/powerpoint/2010/main" val="331237310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800" dirty="0" smtClean="0"/>
              <a:t>目   录</a:t>
            </a:r>
            <a:endParaRPr lang="en-US" altLang="zh-CN" sz="4800" dirty="0" smtClean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899592" y="1412776"/>
            <a:ext cx="7469021" cy="3810000"/>
          </a:xfrm>
        </p:spPr>
        <p:txBody>
          <a:bodyPr/>
          <a:lstStyle/>
          <a:p>
            <a:r>
              <a:rPr lang="zh-CN" altLang="en-US" sz="3600" dirty="0">
                <a:latin typeface="华文新魏" pitchFamily="2" charset="-122"/>
                <a:ea typeface="华文新魏" pitchFamily="2" charset="-122"/>
              </a:rPr>
              <a:t>一、背景</a:t>
            </a:r>
            <a:r>
              <a:rPr lang="zh-CN" altLang="en-US" sz="3600" dirty="0" smtClean="0">
                <a:latin typeface="华文新魏" pitchFamily="2" charset="-122"/>
                <a:ea typeface="华文新魏" pitchFamily="2" charset="-122"/>
              </a:rPr>
              <a:t>分析</a:t>
            </a:r>
            <a:endParaRPr lang="en-US" altLang="zh-CN" sz="3600" dirty="0" smtClean="0">
              <a:latin typeface="华文新魏" pitchFamily="2" charset="-122"/>
              <a:ea typeface="华文新魏" pitchFamily="2" charset="-122"/>
            </a:endParaRPr>
          </a:p>
          <a:p>
            <a:r>
              <a:rPr lang="zh-CN" altLang="en-US" sz="3600" dirty="0">
                <a:latin typeface="华文新魏" pitchFamily="2" charset="-122"/>
                <a:ea typeface="华文新魏" pitchFamily="2" charset="-122"/>
              </a:rPr>
              <a:t>二</a:t>
            </a:r>
            <a:r>
              <a:rPr lang="zh-CN" altLang="en-US" sz="3600" dirty="0" smtClean="0">
                <a:latin typeface="华文新魏" pitchFamily="2" charset="-122"/>
                <a:ea typeface="华文新魏" pitchFamily="2" charset="-122"/>
              </a:rPr>
              <a:t>、对</a:t>
            </a:r>
            <a:r>
              <a:rPr lang="zh-CN" altLang="en-US" sz="3600" dirty="0">
                <a:latin typeface="华文新魏" pitchFamily="2" charset="-122"/>
                <a:ea typeface="华文新魏" pitchFamily="2" charset="-122"/>
              </a:rPr>
              <a:t>几个国有</a:t>
            </a:r>
            <a:r>
              <a:rPr lang="zh-CN" altLang="en-US" sz="3600" dirty="0" smtClean="0">
                <a:latin typeface="华文新魏" pitchFamily="2" charset="-122"/>
                <a:ea typeface="华文新魏" pitchFamily="2" charset="-122"/>
              </a:rPr>
              <a:t>企业管理的分析</a:t>
            </a:r>
            <a:endParaRPr lang="en-US" altLang="zh-CN" sz="3600" dirty="0" smtClean="0">
              <a:latin typeface="华文新魏" pitchFamily="2" charset="-122"/>
              <a:ea typeface="华文新魏" pitchFamily="2" charset="-122"/>
            </a:endParaRPr>
          </a:p>
          <a:p>
            <a:r>
              <a:rPr lang="zh-CN" altLang="en-US" sz="3600" dirty="0">
                <a:latin typeface="华文新魏" pitchFamily="2" charset="-122"/>
                <a:ea typeface="华文新魏" pitchFamily="2" charset="-122"/>
              </a:rPr>
              <a:t>三、什么是管理，什么是</a:t>
            </a:r>
            <a:r>
              <a:rPr lang="zh-CN" altLang="en-US" sz="3600" dirty="0" smtClean="0">
                <a:latin typeface="华文新魏" pitchFamily="2" charset="-122"/>
                <a:ea typeface="华文新魏" pitchFamily="2" charset="-122"/>
              </a:rPr>
              <a:t>创新</a:t>
            </a:r>
            <a:endParaRPr lang="en-US" altLang="zh-CN" sz="3600" dirty="0" smtClean="0">
              <a:latin typeface="华文新魏" pitchFamily="2" charset="-122"/>
              <a:ea typeface="华文新魏" pitchFamily="2" charset="-122"/>
            </a:endParaRPr>
          </a:p>
          <a:p>
            <a:r>
              <a:rPr lang="zh-CN" altLang="en-US" sz="3600" dirty="0">
                <a:latin typeface="华文新魏" pitchFamily="2" charset="-122"/>
                <a:ea typeface="华文新魏" pitchFamily="2" charset="-122"/>
              </a:rPr>
              <a:t>四、我对管理创新的</a:t>
            </a:r>
            <a:r>
              <a:rPr lang="zh-CN" altLang="en-US" sz="3600" dirty="0" smtClean="0">
                <a:latin typeface="华文新魏" pitchFamily="2" charset="-122"/>
                <a:ea typeface="华文新魏" pitchFamily="2" charset="-122"/>
              </a:rPr>
              <a:t>理解</a:t>
            </a:r>
            <a:endParaRPr lang="en-US" altLang="zh-CN" sz="3600" dirty="0" smtClean="0">
              <a:latin typeface="华文新魏" pitchFamily="2" charset="-122"/>
              <a:ea typeface="华文新魏" pitchFamily="2" charset="-122"/>
            </a:endParaRPr>
          </a:p>
          <a:p>
            <a:r>
              <a:rPr lang="zh-CN" altLang="en-US" sz="3600" dirty="0">
                <a:latin typeface="华文新魏" pitchFamily="2" charset="-122"/>
                <a:ea typeface="华文新魏" pitchFamily="2" charset="-122"/>
              </a:rPr>
              <a:t>五</a:t>
            </a:r>
            <a:r>
              <a:rPr lang="zh-CN" altLang="en-US" sz="3600" dirty="0" smtClean="0">
                <a:latin typeface="华文新魏" pitchFamily="2" charset="-122"/>
                <a:ea typeface="华文新魏" pitchFamily="2" charset="-122"/>
              </a:rPr>
              <a:t>、对公司</a:t>
            </a:r>
            <a:r>
              <a:rPr lang="zh-CN" altLang="en-US" sz="3600" dirty="0">
                <a:latin typeface="华文新魏" pitchFamily="2" charset="-122"/>
                <a:ea typeface="华文新魏" pitchFamily="2" charset="-122"/>
              </a:rPr>
              <a:t>管理创新</a:t>
            </a:r>
            <a:r>
              <a:rPr lang="zh-CN" altLang="en-US" sz="3600" dirty="0" smtClean="0">
                <a:latin typeface="华文新魏" pitchFamily="2" charset="-122"/>
                <a:ea typeface="华文新魏" pitchFamily="2" charset="-122"/>
              </a:rPr>
              <a:t>的几点建议</a:t>
            </a:r>
            <a:endParaRPr lang="en-US" altLang="zh-CN" sz="3600" dirty="0" smtClean="0">
              <a:latin typeface="华文新魏" pitchFamily="2" charset="-122"/>
              <a:ea typeface="华文新魏" pitchFamily="2" charset="-122"/>
            </a:endParaRPr>
          </a:p>
          <a:p>
            <a:r>
              <a:rPr lang="zh-CN" altLang="en-US" sz="3600" dirty="0">
                <a:latin typeface="华文新魏" pitchFamily="2" charset="-122"/>
                <a:ea typeface="华文新魏" pitchFamily="2" charset="-122"/>
              </a:rPr>
              <a:t>六</a:t>
            </a:r>
            <a:r>
              <a:rPr lang="zh-CN" altLang="en-US" sz="3600" dirty="0" smtClean="0">
                <a:latin typeface="华文新魏" pitchFamily="2" charset="-122"/>
                <a:ea typeface="华文新魏" pitchFamily="2" charset="-122"/>
              </a:rPr>
              <a:t>、总结</a:t>
            </a:r>
            <a:endParaRPr lang="zh-CN" altLang="en-US" sz="3600" dirty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1691680" y="980728"/>
            <a:ext cx="7772400" cy="1143000"/>
          </a:xfrm>
        </p:spPr>
        <p:txBody>
          <a:bodyPr/>
          <a:lstStyle/>
          <a:p>
            <a:r>
              <a:rPr lang="en-US" altLang="zh-CN" sz="5400" b="1" dirty="0" smtClean="0">
                <a:latin typeface="Tahoma" pitchFamily="80" charset="0"/>
                <a:cs typeface="Tahoma" pitchFamily="80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1954985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1600200" y="381000"/>
            <a:ext cx="7086600" cy="1143000"/>
          </a:xfrm>
        </p:spPr>
        <p:txBody>
          <a:bodyPr/>
          <a:lstStyle/>
          <a:p>
            <a:r>
              <a:rPr lang="zh-CN" altLang="en-US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一、背景分析</a:t>
            </a:r>
          </a:p>
        </p:txBody>
      </p:sp>
      <p:sp>
        <p:nvSpPr>
          <p:cNvPr id="7" name="矩形 6"/>
          <p:cNvSpPr/>
          <p:nvPr/>
        </p:nvSpPr>
        <p:spPr>
          <a:xfrm>
            <a:off x="1763688" y="1844824"/>
            <a:ext cx="712879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1</a:t>
            </a:r>
            <a:r>
              <a:rPr lang="en-US" altLang="zh-CN" sz="28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28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宏观方面：随着我国改革开放不断深入，现代化建设日新月异，一方面为企业带来了崭新的发展思路和管理视角，给企业发展带来诸多机遇，推动了企业管理创新进程；另一方面拓宽了企业投资领域，同时也给企业管理、企业发展带来了严峻的挑战</a:t>
            </a:r>
            <a:r>
              <a:rPr lang="zh-CN" altLang="en-US" sz="2800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800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1600200" y="381000"/>
            <a:ext cx="7086600" cy="1143000"/>
          </a:xfrm>
        </p:spPr>
        <p:txBody>
          <a:bodyPr/>
          <a:lstStyle/>
          <a:p>
            <a:r>
              <a:rPr lang="zh-CN" altLang="en-US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一、背景分析</a:t>
            </a:r>
          </a:p>
        </p:txBody>
      </p:sp>
      <p:sp>
        <p:nvSpPr>
          <p:cNvPr id="2" name="矩形 1"/>
          <p:cNvSpPr/>
          <p:nvPr/>
        </p:nvSpPr>
        <p:spPr>
          <a:xfrm>
            <a:off x="1671397" y="1628800"/>
            <a:ext cx="7047678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2</a:t>
            </a:r>
            <a:r>
              <a:rPr lang="en-US" altLang="zh-CN" sz="28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28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企业方面：公司新成立三个子公司，业务涵盖了原水的开发销售、工程项目管理、水利设施维修管理等多个方面。同时，不断的进入新职工，公司业务不断拓展，职工队伍持续壮大</a:t>
            </a:r>
            <a:r>
              <a:rPr lang="zh-CN" altLang="en-US" sz="2800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en-US" altLang="zh-CN" sz="2800" dirty="0" smtClean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因此</a:t>
            </a:r>
            <a:r>
              <a:rPr lang="zh-CN" altLang="en-US" sz="28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，建立现代企业制度，实施科学发展，管理创新势在必行。</a:t>
            </a:r>
            <a:endParaRPr lang="en-US" altLang="zh-CN" sz="2800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236512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476672"/>
            <a:ext cx="9217024" cy="1143000"/>
          </a:xfrm>
        </p:spPr>
        <p:txBody>
          <a:bodyPr/>
          <a:lstStyle/>
          <a:p>
            <a:r>
              <a:rPr lang="zh-CN" altLang="en-US" dirty="0">
                <a:latin typeface="华文新魏" pitchFamily="2" charset="-122"/>
                <a:ea typeface="华文新魏" pitchFamily="2" charset="-122"/>
              </a:rPr>
              <a:t>二、我对几个国有企业管理的分析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2752" y="2087404"/>
            <a:ext cx="3748083" cy="1449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66108"/>
            <a:ext cx="2010481" cy="13711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4906" y="3855960"/>
            <a:ext cx="1731859" cy="17318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666" y="5085184"/>
            <a:ext cx="3602753" cy="149677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383862"/>
            <a:ext cx="2101651" cy="15621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643244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1439" y="3333816"/>
            <a:ext cx="5348993" cy="133724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760" y="707785"/>
            <a:ext cx="2108648" cy="213218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2780" y="4941168"/>
            <a:ext cx="4337652" cy="154613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418101"/>
            <a:ext cx="2457442" cy="214890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758" y="1052736"/>
            <a:ext cx="3960440" cy="198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240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-28600" y="404664"/>
            <a:ext cx="9169896" cy="1143000"/>
          </a:xfrm>
        </p:spPr>
        <p:txBody>
          <a:bodyPr/>
          <a:lstStyle/>
          <a:p>
            <a:r>
              <a:rPr lang="zh-CN" altLang="en-US" dirty="0">
                <a:latin typeface="华文新魏" pitchFamily="2" charset="-122"/>
                <a:ea typeface="华文新魏" pitchFamily="2" charset="-122"/>
              </a:rPr>
              <a:t>二、我对几个国有企业管理的分析</a:t>
            </a:r>
          </a:p>
        </p:txBody>
      </p:sp>
      <p:graphicFrame>
        <p:nvGraphicFramePr>
          <p:cNvPr id="5" name="图示 4"/>
          <p:cNvGraphicFramePr/>
          <p:nvPr>
            <p:extLst>
              <p:ext uri="{D42A27DB-BD31-4B8C-83A1-F6EECF244321}">
                <p14:modId xmlns:p14="http://schemas.microsoft.com/office/powerpoint/2010/main" val="736619892"/>
              </p:ext>
            </p:extLst>
          </p:nvPr>
        </p:nvGraphicFramePr>
        <p:xfrm>
          <a:off x="2051720" y="1844824"/>
          <a:ext cx="5112568" cy="3631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6640011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华文新魏" pitchFamily="2" charset="-122"/>
                <a:ea typeface="华文新魏" pitchFamily="2" charset="-122"/>
              </a:rPr>
              <a:t>三、什么是管理，什么是</a:t>
            </a:r>
            <a:r>
              <a:rPr lang="zh-CN" altLang="en-US" dirty="0" smtClean="0">
                <a:latin typeface="华文新魏" pitchFamily="2" charset="-122"/>
                <a:ea typeface="华文新魏" pitchFamily="2" charset="-122"/>
              </a:rPr>
              <a:t>创新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1556792"/>
            <a:ext cx="8435280" cy="3810000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（</a:t>
            </a:r>
            <a:r>
              <a:rPr lang="zh-CN" altLang="en-US" dirty="0">
                <a:latin typeface="楷体" pitchFamily="49" charset="-122"/>
                <a:ea typeface="楷体" pitchFamily="49" charset="-122"/>
              </a:rPr>
              <a:t>一）什么是管理</a:t>
            </a:r>
          </a:p>
          <a:p>
            <a:pPr marL="0" indent="0">
              <a:buNone/>
            </a:pP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    管理</a:t>
            </a:r>
            <a:r>
              <a:rPr lang="zh-CN" altLang="en-US" dirty="0">
                <a:latin typeface="楷体" pitchFamily="49" charset="-122"/>
                <a:ea typeface="楷体" pitchFamily="49" charset="-122"/>
              </a:rPr>
              <a:t>是指通过计划、组织、指挥、协调、控制及创新等手段，结合人力、物力、财力、信息等资源，以期高效的达到组织目标的过程。简而言之，管理是社会组织中，管理者为了实现预期的目标，以人为中心进行的协调活动</a:t>
            </a:r>
          </a:p>
        </p:txBody>
      </p:sp>
    </p:spTree>
    <p:extLst>
      <p:ext uri="{BB962C8B-B14F-4D97-AF65-F5344CB8AC3E}">
        <p14:creationId xmlns:p14="http://schemas.microsoft.com/office/powerpoint/2010/main" val="2391290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内容占位符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1092416"/>
              </p:ext>
            </p:extLst>
          </p:nvPr>
        </p:nvGraphicFramePr>
        <p:xfrm>
          <a:off x="1187624" y="1124744"/>
          <a:ext cx="7088923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8045171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lower_texture">
  <a:themeElements>
    <a:clrScheme name="graph">
      <a:dk1>
        <a:srgbClr val="FFFFFF"/>
      </a:dk1>
      <a:lt1>
        <a:srgbClr val="FFFFFF"/>
      </a:lt1>
      <a:dk2>
        <a:srgbClr val="1F497D"/>
      </a:dk2>
      <a:lt2>
        <a:srgbClr val="991B1D"/>
      </a:lt2>
      <a:accent1>
        <a:srgbClr val="AB8C22"/>
      </a:accent1>
      <a:accent2>
        <a:srgbClr val="CD885E"/>
      </a:accent2>
      <a:accent3>
        <a:srgbClr val="000000"/>
      </a:accent3>
      <a:accent4>
        <a:srgbClr val="8064A2"/>
      </a:accent4>
      <a:accent5>
        <a:srgbClr val="4BACC6"/>
      </a:accent5>
      <a:accent6>
        <a:srgbClr val="F79646"/>
      </a:accent6>
      <a:hlink>
        <a:srgbClr val="4694DB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flower_texture</Template>
  <TotalTime>100</TotalTime>
  <Words>873</Words>
  <Application>Microsoft Office PowerPoint</Application>
  <PresentationFormat>全屏显示(4:3)</PresentationFormat>
  <Paragraphs>50</Paragraphs>
  <Slides>20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1" baseType="lpstr">
      <vt:lpstr>flower_texture</vt:lpstr>
      <vt:lpstr>浅谈企业管理创新</vt:lpstr>
      <vt:lpstr>目   录</vt:lpstr>
      <vt:lpstr>一、背景分析</vt:lpstr>
      <vt:lpstr>一、背景分析</vt:lpstr>
      <vt:lpstr>二、我对几个国有企业管理的分析</vt:lpstr>
      <vt:lpstr>PowerPoint 演示文稿</vt:lpstr>
      <vt:lpstr>二、我对几个国有企业管理的分析</vt:lpstr>
      <vt:lpstr>三、什么是管理，什么是创新</vt:lpstr>
      <vt:lpstr>PowerPoint 演示文稿</vt:lpstr>
      <vt:lpstr>PowerPoint 演示文稿</vt:lpstr>
      <vt:lpstr>管理活动四项要素</vt:lpstr>
      <vt:lpstr>（二）什么是创新</vt:lpstr>
      <vt:lpstr>PowerPoint 演示文稿</vt:lpstr>
      <vt:lpstr>四、我对管理创新的理解</vt:lpstr>
      <vt:lpstr>PowerPoint 演示文稿</vt:lpstr>
      <vt:lpstr>PowerPoint 演示文稿</vt:lpstr>
      <vt:lpstr>PowerPoint 演示文稿</vt:lpstr>
      <vt:lpstr>五、对公司管理创新的几点建议</vt:lpstr>
      <vt:lpstr>六、总  结</vt:lpstr>
      <vt:lpstr>THANK YOU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微软中国</dc:creator>
  <cp:lastModifiedBy>dbc</cp:lastModifiedBy>
  <cp:revision>25</cp:revision>
  <dcterms:created xsi:type="dcterms:W3CDTF">2012-07-23T05:57:46Z</dcterms:created>
  <dcterms:modified xsi:type="dcterms:W3CDTF">2014-05-07T16:45:59Z</dcterms:modified>
</cp:coreProperties>
</file>